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81" r:id="rId5"/>
    <p:sldId id="258" r:id="rId6"/>
    <p:sldId id="269" r:id="rId7"/>
    <p:sldId id="259" r:id="rId8"/>
    <p:sldId id="27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0642"/>
    <a:srgbClr val="4D3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3BE113-2051-4DB7-ABFD-45807391F1DF}" v="1528" dt="2025-08-26T11:32:57.971"/>
    <p1510:client id="{29473294-B6B7-2D46-E747-FCA2B94F15E8}" v="81" dt="2025-08-26T12:05:54.310"/>
    <p1510:client id="{307EAC49-1BEC-035F-0178-691E0B7889DF}" v="3" dt="2025-08-26T16:23:39.938"/>
    <p1510:client id="{497A9530-5666-4D3F-BA51-BD0935EDB9C3}" v="153" dt="2025-08-26T12:45:21.250"/>
    <p1510:client id="{4C3899EE-7870-DDD6-C2AD-FBCDB6DAF429}" v="4" dt="2025-08-26T16:19:25.604"/>
  </p1510:revLst>
</p1510:revInfo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vya Singh" userId="65a6dbee7341c35a" providerId="Windows Live" clId="Web-{307EAC49-1BEC-035F-0178-691E0B7889DF}"/>
    <pc:docChg chg="modSld">
      <pc:chgData name="Divya Singh" userId="65a6dbee7341c35a" providerId="Windows Live" clId="Web-{307EAC49-1BEC-035F-0178-691E0B7889DF}" dt="2025-08-26T16:23:39.938" v="2" actId="1076"/>
      <pc:docMkLst>
        <pc:docMk/>
      </pc:docMkLst>
      <pc:sldChg chg="modSp">
        <pc:chgData name="Divya Singh" userId="65a6dbee7341c35a" providerId="Windows Live" clId="Web-{307EAC49-1BEC-035F-0178-691E0B7889DF}" dt="2025-08-26T16:23:39.938" v="2" actId="1076"/>
        <pc:sldMkLst>
          <pc:docMk/>
          <pc:sldMk cId="3597027037" sldId="281"/>
        </pc:sldMkLst>
        <pc:picChg chg="mod">
          <ac:chgData name="Divya Singh" userId="65a6dbee7341c35a" providerId="Windows Live" clId="Web-{307EAC49-1BEC-035F-0178-691E0B7889DF}" dt="2025-08-26T16:23:39.938" v="2" actId="1076"/>
          <ac:picMkLst>
            <pc:docMk/>
            <pc:sldMk cId="3597027037" sldId="281"/>
            <ac:picMk id="7" creationId="{B6510FE9-0F0E-2E45-81C4-E3EB7F08963E}"/>
          </ac:picMkLst>
        </pc:picChg>
      </pc:sldChg>
    </pc:docChg>
  </pc:docChgLst>
  <pc:docChgLst>
    <pc:chgData name="Divya Singh" userId="65a6dbee7341c35a" providerId="Windows Live" clId="Web-{4C3899EE-7870-DDD6-C2AD-FBCDB6DAF429}"/>
    <pc:docChg chg="modSld">
      <pc:chgData name="Divya Singh" userId="65a6dbee7341c35a" providerId="Windows Live" clId="Web-{4C3899EE-7870-DDD6-C2AD-FBCDB6DAF429}" dt="2025-08-26T16:19:25.604" v="3"/>
      <pc:docMkLst>
        <pc:docMk/>
      </pc:docMkLst>
      <pc:sldChg chg="modSp modMedia">
        <pc:chgData name="Divya Singh" userId="65a6dbee7341c35a" providerId="Windows Live" clId="Web-{4C3899EE-7870-DDD6-C2AD-FBCDB6DAF429}" dt="2025-08-26T16:19:25.604" v="3"/>
        <pc:sldMkLst>
          <pc:docMk/>
          <pc:sldMk cId="3597027037" sldId="281"/>
        </pc:sldMkLst>
        <pc:picChg chg="mod">
          <ac:chgData name="Divya Singh" userId="65a6dbee7341c35a" providerId="Windows Live" clId="Web-{4C3899EE-7870-DDD6-C2AD-FBCDB6DAF429}" dt="2025-08-26T16:19:25.604" v="3"/>
          <ac:picMkLst>
            <pc:docMk/>
            <pc:sldMk cId="3597027037" sldId="281"/>
            <ac:picMk id="7" creationId="{B6510FE9-0F0E-2E45-81C4-E3EB7F08963E}"/>
          </ac:picMkLst>
        </pc:picChg>
      </pc:sldChg>
    </pc:docChg>
  </pc:docChgLst>
  <pc:docChgLst>
    <pc:chgData name="Divya Singh" userId="65a6dbee7341c35a" providerId="Windows Live" clId="Web-{497A9530-5666-4D3F-BA51-BD0935EDB9C3}"/>
    <pc:docChg chg="mod modSld modMainMaster">
      <pc:chgData name="Divya Singh" userId="65a6dbee7341c35a" providerId="Windows Live" clId="Web-{497A9530-5666-4D3F-BA51-BD0935EDB9C3}" dt="2025-08-26T12:45:21.250" v="151"/>
      <pc:docMkLst>
        <pc:docMk/>
      </pc:docMkLst>
      <pc:sldChg chg="addSp modSp modMedia addAnim">
        <pc:chgData name="Divya Singh" userId="65a6dbee7341c35a" providerId="Windows Live" clId="Web-{497A9530-5666-4D3F-BA51-BD0935EDB9C3}" dt="2025-08-26T12:43:26.388" v="139"/>
        <pc:sldMkLst>
          <pc:docMk/>
          <pc:sldMk cId="1290560623" sldId="258"/>
        </pc:sldMkLst>
        <pc:spChg chg="add mod">
          <ac:chgData name="Divya Singh" userId="65a6dbee7341c35a" providerId="Windows Live" clId="Web-{497A9530-5666-4D3F-BA51-BD0935EDB9C3}" dt="2025-08-26T12:26:53.654" v="81"/>
          <ac:spMkLst>
            <pc:docMk/>
            <pc:sldMk cId="1290560623" sldId="258"/>
            <ac:spMk id="5" creationId="{84F4713F-4603-FCDE-CD0C-F3CFAE9FD696}"/>
          </ac:spMkLst>
        </pc:spChg>
        <pc:picChg chg="add mod">
          <ac:chgData name="Divya Singh" userId="65a6dbee7341c35a" providerId="Windows Live" clId="Web-{497A9530-5666-4D3F-BA51-BD0935EDB9C3}" dt="2025-08-26T12:43:26.388" v="139"/>
          <ac:picMkLst>
            <pc:docMk/>
            <pc:sldMk cId="1290560623" sldId="258"/>
            <ac:picMk id="6" creationId="{C272D558-394B-AB53-568D-D0AAFA9407D9}"/>
          </ac:picMkLst>
        </pc:picChg>
      </pc:sldChg>
      <pc:sldChg chg="addSp modSp modMedia addAnim">
        <pc:chgData name="Divya Singh" userId="65a6dbee7341c35a" providerId="Windows Live" clId="Web-{497A9530-5666-4D3F-BA51-BD0935EDB9C3}" dt="2025-08-26T12:42:11.573" v="124" actId="1076"/>
        <pc:sldMkLst>
          <pc:docMk/>
          <pc:sldMk cId="1541646267" sldId="259"/>
        </pc:sldMkLst>
        <pc:spChg chg="add mod">
          <ac:chgData name="Divya Singh" userId="65a6dbee7341c35a" providerId="Windows Live" clId="Web-{497A9530-5666-4D3F-BA51-BD0935EDB9C3}" dt="2025-08-26T12:26:53.654" v="81"/>
          <ac:spMkLst>
            <pc:docMk/>
            <pc:sldMk cId="1541646267" sldId="259"/>
            <ac:spMk id="4" creationId="{AB5386B0-ABB8-EE2A-0A6C-C00E402FA652}"/>
          </ac:spMkLst>
        </pc:spChg>
        <pc:picChg chg="add mod">
          <ac:chgData name="Divya Singh" userId="65a6dbee7341c35a" providerId="Windows Live" clId="Web-{497A9530-5666-4D3F-BA51-BD0935EDB9C3}" dt="2025-08-26T12:42:11.573" v="124" actId="1076"/>
          <ac:picMkLst>
            <pc:docMk/>
            <pc:sldMk cId="1541646267" sldId="259"/>
            <ac:picMk id="5" creationId="{0D0C372A-5CC4-4D2A-4FAF-C721BAF74181}"/>
          </ac:picMkLst>
        </pc:picChg>
      </pc:sldChg>
      <pc:sldChg chg="addSp modSp modMedia addAnim">
        <pc:chgData name="Divya Singh" userId="65a6dbee7341c35a" providerId="Windows Live" clId="Web-{497A9530-5666-4D3F-BA51-BD0935EDB9C3}" dt="2025-08-26T12:44:51.562" v="146" actId="1076"/>
        <pc:sldMkLst>
          <pc:docMk/>
          <pc:sldMk cId="2978156469" sldId="269"/>
        </pc:sldMkLst>
        <pc:spChg chg="add mod">
          <ac:chgData name="Divya Singh" userId="65a6dbee7341c35a" providerId="Windows Live" clId="Web-{497A9530-5666-4D3F-BA51-BD0935EDB9C3}" dt="2025-08-26T12:26:53.654" v="81"/>
          <ac:spMkLst>
            <pc:docMk/>
            <pc:sldMk cId="2978156469" sldId="269"/>
            <ac:spMk id="3" creationId="{E5C7106A-EA36-0F7B-C74D-D143F8C74E1E}"/>
          </ac:spMkLst>
        </pc:spChg>
        <pc:picChg chg="add mod">
          <ac:chgData name="Divya Singh" userId="65a6dbee7341c35a" providerId="Windows Live" clId="Web-{497A9530-5666-4D3F-BA51-BD0935EDB9C3}" dt="2025-08-26T12:37:11.469" v="102" actId="14100"/>
          <ac:picMkLst>
            <pc:docMk/>
            <pc:sldMk cId="2978156469" sldId="269"/>
            <ac:picMk id="4" creationId="{6CE72805-E0F7-6957-E399-3DA6485E89B6}"/>
          </ac:picMkLst>
        </pc:picChg>
        <pc:picChg chg="add mod">
          <ac:chgData name="Divya Singh" userId="65a6dbee7341c35a" providerId="Windows Live" clId="Web-{497A9530-5666-4D3F-BA51-BD0935EDB9C3}" dt="2025-08-26T12:44:51.562" v="146" actId="1076"/>
          <ac:picMkLst>
            <pc:docMk/>
            <pc:sldMk cId="2978156469" sldId="269"/>
            <ac:picMk id="7" creationId="{6236C065-0FFC-B18B-D8B6-F3356500B650}"/>
          </ac:picMkLst>
        </pc:picChg>
      </pc:sldChg>
      <pc:sldChg chg="addSp modSp modMedia addAnim">
        <pc:chgData name="Divya Singh" userId="65a6dbee7341c35a" providerId="Windows Live" clId="Web-{497A9530-5666-4D3F-BA51-BD0935EDB9C3}" dt="2025-08-26T12:43:04.746" v="135" actId="1076"/>
        <pc:sldMkLst>
          <pc:docMk/>
          <pc:sldMk cId="963102810" sldId="276"/>
        </pc:sldMkLst>
        <pc:spChg chg="add mod">
          <ac:chgData name="Divya Singh" userId="65a6dbee7341c35a" providerId="Windows Live" clId="Web-{497A9530-5666-4D3F-BA51-BD0935EDB9C3}" dt="2025-08-26T12:26:53.654" v="81"/>
          <ac:spMkLst>
            <pc:docMk/>
            <pc:sldMk cId="963102810" sldId="276"/>
            <ac:spMk id="3" creationId="{682E27E9-0534-580B-3569-299801616994}"/>
          </ac:spMkLst>
        </pc:spChg>
        <pc:spChg chg="mod">
          <ac:chgData name="Divya Singh" userId="65a6dbee7341c35a" providerId="Windows Live" clId="Web-{497A9530-5666-4D3F-BA51-BD0935EDB9C3}" dt="2025-08-26T12:24:28.102" v="49" actId="20577"/>
          <ac:spMkLst>
            <pc:docMk/>
            <pc:sldMk cId="963102810" sldId="276"/>
            <ac:spMk id="5" creationId="{33863D67-8210-5FA1-8C93-F407ADE0B23C}"/>
          </ac:spMkLst>
        </pc:spChg>
        <pc:picChg chg="add mod">
          <ac:chgData name="Divya Singh" userId="65a6dbee7341c35a" providerId="Windows Live" clId="Web-{497A9530-5666-4D3F-BA51-BD0935EDB9C3}" dt="2025-08-26T12:43:04.746" v="135" actId="1076"/>
          <ac:picMkLst>
            <pc:docMk/>
            <pc:sldMk cId="963102810" sldId="276"/>
            <ac:picMk id="4" creationId="{A801F2CE-BDD6-4A15-4990-F4D791790267}"/>
          </ac:picMkLst>
        </pc:picChg>
      </pc:sldChg>
      <pc:sldChg chg="addSp modSp modMedia addAnim modAnim">
        <pc:chgData name="Divya Singh" userId="65a6dbee7341c35a" providerId="Windows Live" clId="Web-{497A9530-5666-4D3F-BA51-BD0935EDB9C3}" dt="2025-08-26T12:45:21.250" v="151"/>
        <pc:sldMkLst>
          <pc:docMk/>
          <pc:sldMk cId="3597027037" sldId="281"/>
        </pc:sldMkLst>
        <pc:spChg chg="add mod">
          <ac:chgData name="Divya Singh" userId="65a6dbee7341c35a" providerId="Windows Live" clId="Web-{497A9530-5666-4D3F-BA51-BD0935EDB9C3}" dt="2025-08-26T12:26:34.888" v="80"/>
          <ac:spMkLst>
            <pc:docMk/>
            <pc:sldMk cId="3597027037" sldId="281"/>
            <ac:spMk id="3" creationId="{C9FBE119-C39E-535B-8CC5-305640137F53}"/>
          </ac:spMkLst>
        </pc:spChg>
        <pc:picChg chg="add mod">
          <ac:chgData name="Divya Singh" userId="65a6dbee7341c35a" providerId="Windows Live" clId="Web-{497A9530-5666-4D3F-BA51-BD0935EDB9C3}" dt="2025-08-26T12:45:21.250" v="151"/>
          <ac:picMkLst>
            <pc:docMk/>
            <pc:sldMk cId="3597027037" sldId="281"/>
            <ac:picMk id="7" creationId="{B6510FE9-0F0E-2E45-81C4-E3EB7F08963E}"/>
          </ac:picMkLst>
        </pc:picChg>
      </pc:sldChg>
      <pc:sldMasterChg chg="modSp mod modSldLayout">
        <pc:chgData name="Divya Singh" userId="65a6dbee7341c35a" providerId="Windows Live" clId="Web-{497A9530-5666-4D3F-BA51-BD0935EDB9C3}" dt="2025-08-26T12:27:04.732" v="86"/>
        <pc:sldMasterMkLst>
          <pc:docMk/>
          <pc:sldMasterMk cId="0" sldId="2147483648"/>
        </pc:sldMasterMkLst>
        <pc:spChg chg="mod">
          <ac:chgData name="Divya Singh" userId="65a6dbee7341c35a" providerId="Windows Live" clId="Web-{497A9530-5666-4D3F-BA51-BD0935EDB9C3}" dt="2025-08-26T12:26:53.654" v="81"/>
          <ac:spMkLst>
            <pc:docMk/>
            <pc:sldMasterMk cId="0" sldId="2147483648"/>
            <ac:spMk id="5" creationId="{00000000-0000-0000-0000-000000000000}"/>
          </ac:spMkLst>
        </pc:spChg>
        <pc:sldLayoutChg chg="modSp mod">
          <pc:chgData name="Divya Singh" userId="65a6dbee7341c35a" providerId="Windows Live" clId="Web-{497A9530-5666-4D3F-BA51-BD0935EDB9C3}" dt="2025-08-26T12:27:04.732" v="86"/>
          <pc:sldLayoutMkLst>
            <pc:docMk/>
            <pc:sldMasterMk cId="0" sldId="2147483648"/>
            <pc:sldLayoutMk cId="0" sldId="2147483649"/>
          </pc:sldLayoutMkLst>
          <pc:spChg chg="mod">
            <ac:chgData name="Divya Singh" userId="65a6dbee7341c35a" providerId="Windows Live" clId="Web-{497A9530-5666-4D3F-BA51-BD0935EDB9C3}" dt="2025-08-26T12:26:53.654" v="81"/>
            <ac:spMkLst>
              <pc:docMk/>
              <pc:sldMasterMk cId="0" sldId="2147483648"/>
              <pc:sldLayoutMk cId="0" sldId="2147483649"/>
              <ac:spMk id="4" creationId="{7B1614F1-AC58-23AB-10D3-AD1A2DB4EC2C}"/>
            </ac:spMkLst>
          </pc:spChg>
        </pc:sldLayoutChg>
        <pc:sldLayoutChg chg="modSp mod">
          <pc:chgData name="Divya Singh" userId="65a6dbee7341c35a" providerId="Windows Live" clId="Web-{497A9530-5666-4D3F-BA51-BD0935EDB9C3}" dt="2025-08-26T12:27:04.732" v="86"/>
          <pc:sldLayoutMkLst>
            <pc:docMk/>
            <pc:sldMasterMk cId="0" sldId="2147483648"/>
            <pc:sldLayoutMk cId="0" sldId="2147483651"/>
          </pc:sldLayoutMkLst>
          <pc:spChg chg="mod">
            <ac:chgData name="Divya Singh" userId="65a6dbee7341c35a" providerId="Windows Live" clId="Web-{497A9530-5666-4D3F-BA51-BD0935EDB9C3}" dt="2025-08-26T12:26:53.654" v="81"/>
            <ac:spMkLst>
              <pc:docMk/>
              <pc:sldMasterMk cId="0" sldId="2147483648"/>
              <pc:sldLayoutMk cId="0" sldId="2147483651"/>
              <ac:spMk id="5" creationId="{3BE487BC-BC8A-54BD-C419-2D05ED6AA7B9}"/>
            </ac:spMkLst>
          </pc:spChg>
        </pc:sldLayoutChg>
        <pc:sldLayoutChg chg="modSp mod">
          <pc:chgData name="Divya Singh" userId="65a6dbee7341c35a" providerId="Windows Live" clId="Web-{497A9530-5666-4D3F-BA51-BD0935EDB9C3}" dt="2025-08-26T12:27:04.732" v="86"/>
          <pc:sldLayoutMkLst>
            <pc:docMk/>
            <pc:sldMasterMk cId="0" sldId="2147483648"/>
            <pc:sldLayoutMk cId="0" sldId="2147483656"/>
          </pc:sldLayoutMkLst>
          <pc:spChg chg="mod">
            <ac:chgData name="Divya Singh" userId="65a6dbee7341c35a" providerId="Windows Live" clId="Web-{497A9530-5666-4D3F-BA51-BD0935EDB9C3}" dt="2025-08-26T12:26:53.654" v="81"/>
            <ac:spMkLst>
              <pc:docMk/>
              <pc:sldMasterMk cId="0" sldId="2147483648"/>
              <pc:sldLayoutMk cId="0" sldId="2147483656"/>
              <ac:spMk id="7" creationId="{6D0720ED-19EE-CA87-F4E1-BEB718D2D994}"/>
            </ac:spMkLst>
          </pc:spChg>
        </pc:sldLayoutChg>
        <pc:sldLayoutChg chg="modSp mod">
          <pc:chgData name="Divya Singh" userId="65a6dbee7341c35a" providerId="Windows Live" clId="Web-{497A9530-5666-4D3F-BA51-BD0935EDB9C3}" dt="2025-08-26T12:27:04.732" v="86"/>
          <pc:sldLayoutMkLst>
            <pc:docMk/>
            <pc:sldMasterMk cId="0" sldId="2147483648"/>
            <pc:sldLayoutMk cId="0" sldId="2147483668"/>
          </pc:sldLayoutMkLst>
          <pc:spChg chg="mod">
            <ac:chgData name="Divya Singh" userId="65a6dbee7341c35a" providerId="Windows Live" clId="Web-{497A9530-5666-4D3F-BA51-BD0935EDB9C3}" dt="2025-08-26T12:26:53.654" v="81"/>
            <ac:spMkLst>
              <pc:docMk/>
              <pc:sldMasterMk cId="0" sldId="2147483648"/>
              <pc:sldLayoutMk cId="0" sldId="2147483668"/>
              <ac:spMk id="5" creationId="{B2218FAB-ACF2-EAE6-83C7-5D92BAE57ECD}"/>
            </ac:spMkLst>
          </pc:spChg>
        </pc:sldLayoutChg>
        <pc:sldLayoutChg chg="modSp mod">
          <pc:chgData name="Divya Singh" userId="65a6dbee7341c35a" providerId="Windows Live" clId="Web-{497A9530-5666-4D3F-BA51-BD0935EDB9C3}" dt="2025-08-26T12:27:04.732" v="86"/>
          <pc:sldLayoutMkLst>
            <pc:docMk/>
            <pc:sldMasterMk cId="0" sldId="2147483648"/>
            <pc:sldLayoutMk cId="99975673" sldId="2147483671"/>
          </pc:sldLayoutMkLst>
          <pc:spChg chg="mod">
            <ac:chgData name="Divya Singh" userId="65a6dbee7341c35a" providerId="Windows Live" clId="Web-{497A9530-5666-4D3F-BA51-BD0935EDB9C3}" dt="2025-08-26T12:26:53.654" v="81"/>
            <ac:spMkLst>
              <pc:docMk/>
              <pc:sldMasterMk cId="0" sldId="2147483648"/>
              <pc:sldLayoutMk cId="99975673" sldId="2147483671"/>
              <ac:spMk id="4" creationId="{7787F92C-6129-374B-AC33-0BF37E93C122}"/>
            </ac:spMkLst>
          </pc:spChg>
        </pc:sldLayoutChg>
        <pc:sldLayoutChg chg="modSp mod">
          <pc:chgData name="Divya Singh" userId="65a6dbee7341c35a" providerId="Windows Live" clId="Web-{497A9530-5666-4D3F-BA51-BD0935EDB9C3}" dt="2025-08-26T12:27:04.732" v="86"/>
          <pc:sldLayoutMkLst>
            <pc:docMk/>
            <pc:sldMasterMk cId="0" sldId="2147483648"/>
            <pc:sldLayoutMk cId="177151205" sldId="2147483674"/>
          </pc:sldLayoutMkLst>
          <pc:spChg chg="mod">
            <ac:chgData name="Divya Singh" userId="65a6dbee7341c35a" providerId="Windows Live" clId="Web-{497A9530-5666-4D3F-BA51-BD0935EDB9C3}" dt="2025-08-26T12:26:53.654" v="81"/>
            <ac:spMkLst>
              <pc:docMk/>
              <pc:sldMasterMk cId="0" sldId="2147483648"/>
              <pc:sldLayoutMk cId="177151205" sldId="2147483674"/>
              <ac:spMk id="4" creationId="{7F39E534-D5FC-2E3E-1997-F7B8482B8494}"/>
            </ac:spMkLst>
          </pc:spChg>
        </pc:sldLayoutChg>
        <pc:sldLayoutChg chg="modSp mod">
          <pc:chgData name="Divya Singh" userId="65a6dbee7341c35a" providerId="Windows Live" clId="Web-{497A9530-5666-4D3F-BA51-BD0935EDB9C3}" dt="2025-08-26T12:27:04.732" v="86"/>
          <pc:sldLayoutMkLst>
            <pc:docMk/>
            <pc:sldMasterMk cId="0" sldId="2147483648"/>
            <pc:sldLayoutMk cId="672040643" sldId="2147483677"/>
          </pc:sldLayoutMkLst>
          <pc:spChg chg="mod">
            <ac:chgData name="Divya Singh" userId="65a6dbee7341c35a" providerId="Windows Live" clId="Web-{497A9530-5666-4D3F-BA51-BD0935EDB9C3}" dt="2025-08-26T12:26:53.654" v="81"/>
            <ac:spMkLst>
              <pc:docMk/>
              <pc:sldMasterMk cId="0" sldId="2147483648"/>
              <pc:sldLayoutMk cId="672040643" sldId="2147483677"/>
              <ac:spMk id="5" creationId="{74D2B015-E048-DF96-2AE2-926E178F132E}"/>
            </ac:spMkLst>
          </pc:spChg>
        </pc:sldLayoutChg>
        <pc:sldLayoutChg chg="modSp mod">
          <pc:chgData name="Divya Singh" userId="65a6dbee7341c35a" providerId="Windows Live" clId="Web-{497A9530-5666-4D3F-BA51-BD0935EDB9C3}" dt="2025-08-26T12:27:04.732" v="86"/>
          <pc:sldLayoutMkLst>
            <pc:docMk/>
            <pc:sldMasterMk cId="0" sldId="2147483648"/>
            <pc:sldLayoutMk cId="1825653736" sldId="2147483678"/>
          </pc:sldLayoutMkLst>
          <pc:spChg chg="mod">
            <ac:chgData name="Divya Singh" userId="65a6dbee7341c35a" providerId="Windows Live" clId="Web-{497A9530-5666-4D3F-BA51-BD0935EDB9C3}" dt="2025-08-26T12:26:53.654" v="81"/>
            <ac:spMkLst>
              <pc:docMk/>
              <pc:sldMasterMk cId="0" sldId="2147483648"/>
              <pc:sldLayoutMk cId="1825653736" sldId="2147483678"/>
              <ac:spMk id="5" creationId="{870305BA-BC81-56ED-E20B-2D5D41E695F8}"/>
            </ac:spMkLst>
          </pc:spChg>
        </pc:sldLayoutChg>
        <pc:sldLayoutChg chg="modSp mod">
          <pc:chgData name="Divya Singh" userId="65a6dbee7341c35a" providerId="Windows Live" clId="Web-{497A9530-5666-4D3F-BA51-BD0935EDB9C3}" dt="2025-08-26T12:27:04.732" v="86"/>
          <pc:sldLayoutMkLst>
            <pc:docMk/>
            <pc:sldMasterMk cId="0" sldId="2147483648"/>
            <pc:sldLayoutMk cId="2763671837" sldId="2147483679"/>
          </pc:sldLayoutMkLst>
          <pc:spChg chg="mod">
            <ac:chgData name="Divya Singh" userId="65a6dbee7341c35a" providerId="Windows Live" clId="Web-{497A9530-5666-4D3F-BA51-BD0935EDB9C3}" dt="2025-08-26T12:26:53.654" v="81"/>
            <ac:spMkLst>
              <pc:docMk/>
              <pc:sldMasterMk cId="0" sldId="2147483648"/>
              <pc:sldLayoutMk cId="2763671837" sldId="2147483679"/>
              <ac:spMk id="9" creationId="{86D8D262-64DE-D942-D418-1876799423F2}"/>
            </ac:spMkLst>
          </pc:spChg>
        </pc:sldLayoutChg>
        <pc:sldLayoutChg chg="modSp mod">
          <pc:chgData name="Divya Singh" userId="65a6dbee7341c35a" providerId="Windows Live" clId="Web-{497A9530-5666-4D3F-BA51-BD0935EDB9C3}" dt="2025-08-26T12:27:04.732" v="86"/>
          <pc:sldLayoutMkLst>
            <pc:docMk/>
            <pc:sldMasterMk cId="0" sldId="2147483648"/>
            <pc:sldLayoutMk cId="1529466542" sldId="2147483680"/>
          </pc:sldLayoutMkLst>
          <pc:spChg chg="mod">
            <ac:chgData name="Divya Singh" userId="65a6dbee7341c35a" providerId="Windows Live" clId="Web-{497A9530-5666-4D3F-BA51-BD0935EDB9C3}" dt="2025-08-26T12:26:53.654" v="81"/>
            <ac:spMkLst>
              <pc:docMk/>
              <pc:sldMasterMk cId="0" sldId="2147483648"/>
              <pc:sldLayoutMk cId="1529466542" sldId="2147483680"/>
              <ac:spMk id="6" creationId="{C25B1EB8-4F24-00EB-0B8F-08411FD49CCF}"/>
            </ac:spMkLst>
          </pc:spChg>
        </pc:sldLayoutChg>
        <pc:sldLayoutChg chg="modSp mod">
          <pc:chgData name="Divya Singh" userId="65a6dbee7341c35a" providerId="Windows Live" clId="Web-{497A9530-5666-4D3F-BA51-BD0935EDB9C3}" dt="2025-08-26T12:27:04.732" v="86"/>
          <pc:sldLayoutMkLst>
            <pc:docMk/>
            <pc:sldMasterMk cId="0" sldId="2147483648"/>
            <pc:sldLayoutMk cId="724624043" sldId="2147483681"/>
          </pc:sldLayoutMkLst>
          <pc:spChg chg="mod">
            <ac:chgData name="Divya Singh" userId="65a6dbee7341c35a" providerId="Windows Live" clId="Web-{497A9530-5666-4D3F-BA51-BD0935EDB9C3}" dt="2025-08-26T12:26:53.654" v="81"/>
            <ac:spMkLst>
              <pc:docMk/>
              <pc:sldMasterMk cId="0" sldId="2147483648"/>
              <pc:sldLayoutMk cId="724624043" sldId="2147483681"/>
              <ac:spMk id="6" creationId="{70F4EEFE-BF6E-3C7A-54B6-7728A6E51F46}"/>
            </ac:spMkLst>
          </pc:spChg>
        </pc:sldLayoutChg>
        <pc:sldLayoutChg chg="modSp mod">
          <pc:chgData name="Divya Singh" userId="65a6dbee7341c35a" providerId="Windows Live" clId="Web-{497A9530-5666-4D3F-BA51-BD0935EDB9C3}" dt="2025-08-26T12:27:04.732" v="86"/>
          <pc:sldLayoutMkLst>
            <pc:docMk/>
            <pc:sldMasterMk cId="0" sldId="2147483648"/>
            <pc:sldLayoutMk cId="2091073004" sldId="2147483682"/>
          </pc:sldLayoutMkLst>
          <pc:spChg chg="mod">
            <ac:chgData name="Divya Singh" userId="65a6dbee7341c35a" providerId="Windows Live" clId="Web-{497A9530-5666-4D3F-BA51-BD0935EDB9C3}" dt="2025-08-26T12:26:53.654" v="81"/>
            <ac:spMkLst>
              <pc:docMk/>
              <pc:sldMasterMk cId="0" sldId="2147483648"/>
              <pc:sldLayoutMk cId="2091073004" sldId="2147483682"/>
              <ac:spMk id="6" creationId="{B36F2C45-AA33-6953-F362-70B8E58B9F30}"/>
            </ac:spMkLst>
          </pc:spChg>
        </pc:sldLayoutChg>
        <pc:sldLayoutChg chg="modSp mod">
          <pc:chgData name="Divya Singh" userId="65a6dbee7341c35a" providerId="Windows Live" clId="Web-{497A9530-5666-4D3F-BA51-BD0935EDB9C3}" dt="2025-08-26T12:27:04.732" v="86"/>
          <pc:sldLayoutMkLst>
            <pc:docMk/>
            <pc:sldMasterMk cId="0" sldId="2147483648"/>
            <pc:sldLayoutMk cId="174605466" sldId="2147483684"/>
          </pc:sldLayoutMkLst>
          <pc:spChg chg="mod">
            <ac:chgData name="Divya Singh" userId="65a6dbee7341c35a" providerId="Windows Live" clId="Web-{497A9530-5666-4D3F-BA51-BD0935EDB9C3}" dt="2025-08-26T12:26:53.654" v="81"/>
            <ac:spMkLst>
              <pc:docMk/>
              <pc:sldMasterMk cId="0" sldId="2147483648"/>
              <pc:sldLayoutMk cId="174605466" sldId="2147483684"/>
              <ac:spMk id="4" creationId="{5F8FA905-8C94-EAB7-38E5-5EC276ACB5E2}"/>
            </ac:spMkLst>
          </pc:spChg>
        </pc:sldLayoutChg>
        <pc:sldLayoutChg chg="modSp mod">
          <pc:chgData name="Divya Singh" userId="65a6dbee7341c35a" providerId="Windows Live" clId="Web-{497A9530-5666-4D3F-BA51-BD0935EDB9C3}" dt="2025-08-26T12:27:04.732" v="86"/>
          <pc:sldLayoutMkLst>
            <pc:docMk/>
            <pc:sldMasterMk cId="0" sldId="2147483648"/>
            <pc:sldLayoutMk cId="1223511973" sldId="2147483686"/>
          </pc:sldLayoutMkLst>
          <pc:spChg chg="mod">
            <ac:chgData name="Divya Singh" userId="65a6dbee7341c35a" providerId="Windows Live" clId="Web-{497A9530-5666-4D3F-BA51-BD0935EDB9C3}" dt="2025-08-26T12:26:53.654" v="81"/>
            <ac:spMkLst>
              <pc:docMk/>
              <pc:sldMasterMk cId="0" sldId="2147483648"/>
              <pc:sldLayoutMk cId="1223511973" sldId="2147483686"/>
              <ac:spMk id="5" creationId="{74D2B015-E048-DF96-2AE2-926E178F132E}"/>
            </ac:spMkLst>
          </pc:spChg>
        </pc:sldLayoutChg>
      </pc:sldMasterChg>
    </pc:docChg>
  </pc:docChgLst>
  <pc:docChgLst>
    <pc:chgData name="Divya Singh" userId="65a6dbee7341c35a" providerId="Windows Live" clId="Web-{29473294-B6B7-2D46-E747-FCA2B94F15E8}"/>
    <pc:docChg chg="modSld modMainMaster">
      <pc:chgData name="Divya Singh" userId="65a6dbee7341c35a" providerId="Windows Live" clId="Web-{29473294-B6B7-2D46-E747-FCA2B94F15E8}" dt="2025-08-26T12:05:54.310" v="80"/>
      <pc:docMkLst>
        <pc:docMk/>
      </pc:docMkLst>
      <pc:sldChg chg="modTransition addAnim modAnim">
        <pc:chgData name="Divya Singh" userId="65a6dbee7341c35a" providerId="Windows Live" clId="Web-{29473294-B6B7-2D46-E747-FCA2B94F15E8}" dt="2025-08-26T11:57:32.712" v="48"/>
        <pc:sldMkLst>
          <pc:docMk/>
          <pc:sldMk cId="1290560623" sldId="258"/>
        </pc:sldMkLst>
      </pc:sldChg>
      <pc:sldChg chg="modTransition addAnim delAnim modAnim">
        <pc:chgData name="Divya Singh" userId="65a6dbee7341c35a" providerId="Windows Live" clId="Web-{29473294-B6B7-2D46-E747-FCA2B94F15E8}" dt="2025-08-26T12:03:15.662" v="68"/>
        <pc:sldMkLst>
          <pc:docMk/>
          <pc:sldMk cId="1541646267" sldId="259"/>
        </pc:sldMkLst>
      </pc:sldChg>
      <pc:sldChg chg="modTransition addAnim modAnim">
        <pc:chgData name="Divya Singh" userId="65a6dbee7341c35a" providerId="Windows Live" clId="Web-{29473294-B6B7-2D46-E747-FCA2B94F15E8}" dt="2025-08-26T11:59:17.091" v="53"/>
        <pc:sldMkLst>
          <pc:docMk/>
          <pc:sldMk cId="2978156469" sldId="269"/>
        </pc:sldMkLst>
      </pc:sldChg>
      <pc:sldChg chg="modTransition addAnim modAnim">
        <pc:chgData name="Divya Singh" userId="65a6dbee7341c35a" providerId="Windows Live" clId="Web-{29473294-B6B7-2D46-E747-FCA2B94F15E8}" dt="2025-08-26T12:05:54.310" v="80"/>
        <pc:sldMkLst>
          <pc:docMk/>
          <pc:sldMk cId="963102810" sldId="276"/>
        </pc:sldMkLst>
      </pc:sldChg>
      <pc:sldChg chg="modTransition addAnim modAnim">
        <pc:chgData name="Divya Singh" userId="65a6dbee7341c35a" providerId="Windows Live" clId="Web-{29473294-B6B7-2D46-E747-FCA2B94F15E8}" dt="2025-08-26T11:52:53.390" v="31"/>
        <pc:sldMkLst>
          <pc:docMk/>
          <pc:sldMk cId="3597027037" sldId="281"/>
        </pc:sldMkLst>
      </pc:sldChg>
      <pc:sldMasterChg chg="modTransition modSldLayout">
        <pc:chgData name="Divya Singh" userId="65a6dbee7341c35a" providerId="Windows Live" clId="Web-{29473294-B6B7-2D46-E747-FCA2B94F15E8}" dt="2025-08-26T11:45:31.387" v="15"/>
        <pc:sldMasterMkLst>
          <pc:docMk/>
          <pc:sldMasterMk cId="0" sldId="2147483648"/>
        </pc:sldMasterMkLst>
        <pc:sldLayoutChg chg="modTransition">
          <pc:chgData name="Divya Singh" userId="65a6dbee7341c35a" providerId="Windows Live" clId="Web-{29473294-B6B7-2D46-E747-FCA2B94F15E8}" dt="2025-08-26T11:45:31.387" v="15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Divya Singh" userId="65a6dbee7341c35a" providerId="Windows Live" clId="Web-{29473294-B6B7-2D46-E747-FCA2B94F15E8}" dt="2025-08-26T11:45:31.387" v="15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Divya Singh" userId="65a6dbee7341c35a" providerId="Windows Live" clId="Web-{29473294-B6B7-2D46-E747-FCA2B94F15E8}" dt="2025-08-26T11:45:31.387" v="15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Divya Singh" userId="65a6dbee7341c35a" providerId="Windows Live" clId="Web-{29473294-B6B7-2D46-E747-FCA2B94F15E8}" dt="2025-08-26T11:45:31.387" v="15"/>
          <pc:sldLayoutMkLst>
            <pc:docMk/>
            <pc:sldMasterMk cId="0" sldId="2147483648"/>
            <pc:sldLayoutMk cId="0" sldId="2147483668"/>
          </pc:sldLayoutMkLst>
        </pc:sldLayoutChg>
        <pc:sldLayoutChg chg="modTransition">
          <pc:chgData name="Divya Singh" userId="65a6dbee7341c35a" providerId="Windows Live" clId="Web-{29473294-B6B7-2D46-E747-FCA2B94F15E8}" dt="2025-08-26T11:45:31.387" v="15"/>
          <pc:sldLayoutMkLst>
            <pc:docMk/>
            <pc:sldMasterMk cId="0" sldId="2147483648"/>
            <pc:sldLayoutMk cId="99975673" sldId="2147483671"/>
          </pc:sldLayoutMkLst>
        </pc:sldLayoutChg>
        <pc:sldLayoutChg chg="modTransition">
          <pc:chgData name="Divya Singh" userId="65a6dbee7341c35a" providerId="Windows Live" clId="Web-{29473294-B6B7-2D46-E747-FCA2B94F15E8}" dt="2025-08-26T11:45:31.387" v="15"/>
          <pc:sldLayoutMkLst>
            <pc:docMk/>
            <pc:sldMasterMk cId="0" sldId="2147483648"/>
            <pc:sldLayoutMk cId="177151205" sldId="2147483674"/>
          </pc:sldLayoutMkLst>
        </pc:sldLayoutChg>
        <pc:sldLayoutChg chg="modTransition">
          <pc:chgData name="Divya Singh" userId="65a6dbee7341c35a" providerId="Windows Live" clId="Web-{29473294-B6B7-2D46-E747-FCA2B94F15E8}" dt="2025-08-26T11:45:31.387" v="15"/>
          <pc:sldLayoutMkLst>
            <pc:docMk/>
            <pc:sldMasterMk cId="0" sldId="2147483648"/>
            <pc:sldLayoutMk cId="672040643" sldId="2147483677"/>
          </pc:sldLayoutMkLst>
        </pc:sldLayoutChg>
        <pc:sldLayoutChg chg="modTransition">
          <pc:chgData name="Divya Singh" userId="65a6dbee7341c35a" providerId="Windows Live" clId="Web-{29473294-B6B7-2D46-E747-FCA2B94F15E8}" dt="2025-08-26T11:45:31.387" v="15"/>
          <pc:sldLayoutMkLst>
            <pc:docMk/>
            <pc:sldMasterMk cId="0" sldId="2147483648"/>
            <pc:sldLayoutMk cId="1825653736" sldId="2147483678"/>
          </pc:sldLayoutMkLst>
        </pc:sldLayoutChg>
        <pc:sldLayoutChg chg="modTransition">
          <pc:chgData name="Divya Singh" userId="65a6dbee7341c35a" providerId="Windows Live" clId="Web-{29473294-B6B7-2D46-E747-FCA2B94F15E8}" dt="2025-08-26T11:45:31.387" v="15"/>
          <pc:sldLayoutMkLst>
            <pc:docMk/>
            <pc:sldMasterMk cId="0" sldId="2147483648"/>
            <pc:sldLayoutMk cId="2763671837" sldId="2147483679"/>
          </pc:sldLayoutMkLst>
        </pc:sldLayoutChg>
        <pc:sldLayoutChg chg="modTransition">
          <pc:chgData name="Divya Singh" userId="65a6dbee7341c35a" providerId="Windows Live" clId="Web-{29473294-B6B7-2D46-E747-FCA2B94F15E8}" dt="2025-08-26T11:45:31.387" v="15"/>
          <pc:sldLayoutMkLst>
            <pc:docMk/>
            <pc:sldMasterMk cId="0" sldId="2147483648"/>
            <pc:sldLayoutMk cId="1529466542" sldId="2147483680"/>
          </pc:sldLayoutMkLst>
        </pc:sldLayoutChg>
        <pc:sldLayoutChg chg="modTransition">
          <pc:chgData name="Divya Singh" userId="65a6dbee7341c35a" providerId="Windows Live" clId="Web-{29473294-B6B7-2D46-E747-FCA2B94F15E8}" dt="2025-08-26T11:45:31.387" v="15"/>
          <pc:sldLayoutMkLst>
            <pc:docMk/>
            <pc:sldMasterMk cId="0" sldId="2147483648"/>
            <pc:sldLayoutMk cId="724624043" sldId="2147483681"/>
          </pc:sldLayoutMkLst>
        </pc:sldLayoutChg>
        <pc:sldLayoutChg chg="modTransition">
          <pc:chgData name="Divya Singh" userId="65a6dbee7341c35a" providerId="Windows Live" clId="Web-{29473294-B6B7-2D46-E747-FCA2B94F15E8}" dt="2025-08-26T11:45:31.387" v="15"/>
          <pc:sldLayoutMkLst>
            <pc:docMk/>
            <pc:sldMasterMk cId="0" sldId="2147483648"/>
            <pc:sldLayoutMk cId="2091073004" sldId="2147483682"/>
          </pc:sldLayoutMkLst>
        </pc:sldLayoutChg>
        <pc:sldLayoutChg chg="modTransition">
          <pc:chgData name="Divya Singh" userId="65a6dbee7341c35a" providerId="Windows Live" clId="Web-{29473294-B6B7-2D46-E747-FCA2B94F15E8}" dt="2025-08-26T11:45:31.387" v="15"/>
          <pc:sldLayoutMkLst>
            <pc:docMk/>
            <pc:sldMasterMk cId="0" sldId="2147483648"/>
            <pc:sldLayoutMk cId="174605466" sldId="2147483684"/>
          </pc:sldLayoutMkLst>
        </pc:sldLayoutChg>
        <pc:sldLayoutChg chg="modTransition">
          <pc:chgData name="Divya Singh" userId="65a6dbee7341c35a" providerId="Windows Live" clId="Web-{29473294-B6B7-2D46-E747-FCA2B94F15E8}" dt="2025-08-26T11:45:31.387" v="15"/>
          <pc:sldLayoutMkLst>
            <pc:docMk/>
            <pc:sldMasterMk cId="0" sldId="2147483648"/>
            <pc:sldLayoutMk cId="1223511973" sldId="2147483686"/>
          </pc:sldLayoutMkLst>
        </pc:sldLayoutChg>
      </pc:sldMasterChg>
    </pc:docChg>
  </pc:docChgLst>
  <pc:docChgLst>
    <pc:chgData name="Divya Singh" userId="65a6dbee7341c35a" providerId="Windows Live" clId="Web-{203BE113-2051-4DB7-ABFD-45807391F1DF}"/>
    <pc:docChg chg="delSld modSld sldOrd">
      <pc:chgData name="Divya Singh" userId="65a6dbee7341c35a" providerId="Windows Live" clId="Web-{203BE113-2051-4DB7-ABFD-45807391F1DF}" dt="2025-08-26T11:32:57.971" v="1536"/>
      <pc:docMkLst>
        <pc:docMk/>
      </pc:docMkLst>
      <pc:sldChg chg="addSp delSp modSp mod setBg modClrScheme modShow chgLayout">
        <pc:chgData name="Divya Singh" userId="65a6dbee7341c35a" providerId="Windows Live" clId="Web-{203BE113-2051-4DB7-ABFD-45807391F1DF}" dt="2025-08-26T11:05:23.899" v="1453"/>
        <pc:sldMkLst>
          <pc:docMk/>
          <pc:sldMk cId="1290560623" sldId="258"/>
        </pc:sldMkLst>
        <pc:spChg chg="mod ord">
          <ac:chgData name="Divya Singh" userId="65a6dbee7341c35a" providerId="Windows Live" clId="Web-{203BE113-2051-4DB7-ABFD-45807391F1DF}" dt="2025-08-26T09:07:09.571" v="261"/>
          <ac:spMkLst>
            <pc:docMk/>
            <pc:sldMk cId="1290560623" sldId="258"/>
            <ac:spMk id="2" creationId="{42CD88A2-E914-815C-661F-1399C3A898C1}"/>
          </ac:spMkLst>
        </pc:spChg>
        <pc:spChg chg="del mod">
          <ac:chgData name="Divya Singh" userId="65a6dbee7341c35a" providerId="Windows Live" clId="Web-{203BE113-2051-4DB7-ABFD-45807391F1DF}" dt="2025-08-26T09:04:31.763" v="225"/>
          <ac:spMkLst>
            <pc:docMk/>
            <pc:sldMk cId="1290560623" sldId="258"/>
            <ac:spMk id="4" creationId="{2CC6C5F0-EDFB-3E80-40C5-F4D4D08ACF3B}"/>
          </ac:spMkLst>
        </pc:spChg>
        <pc:spChg chg="add del mod ord">
          <ac:chgData name="Divya Singh" userId="65a6dbee7341c35a" providerId="Windows Live" clId="Web-{203BE113-2051-4DB7-ABFD-45807391F1DF}" dt="2025-08-26T09:04:52.686" v="226"/>
          <ac:spMkLst>
            <pc:docMk/>
            <pc:sldMk cId="1290560623" sldId="258"/>
            <ac:spMk id="5" creationId="{F29ED55A-FB94-8C8B-3457-055D4503E2E6}"/>
          </ac:spMkLst>
        </pc:spChg>
        <pc:spChg chg="add del mod ord">
          <ac:chgData name="Divya Singh" userId="65a6dbee7341c35a" providerId="Windows Live" clId="Web-{203BE113-2051-4DB7-ABFD-45807391F1DF}" dt="2025-08-26T09:05:19.235" v="228"/>
          <ac:spMkLst>
            <pc:docMk/>
            <pc:sldMk cId="1290560623" sldId="258"/>
            <ac:spMk id="6" creationId="{13E01401-7576-DB14-66BE-832DD471881A}"/>
          </ac:spMkLst>
        </pc:spChg>
        <pc:spChg chg="mod ord">
          <ac:chgData name="Divya Singh" userId="65a6dbee7341c35a" providerId="Windows Live" clId="Web-{203BE113-2051-4DB7-ABFD-45807391F1DF}" dt="2025-08-26T09:07:09.571" v="261"/>
          <ac:spMkLst>
            <pc:docMk/>
            <pc:sldMk cId="1290560623" sldId="258"/>
            <ac:spMk id="7" creationId="{8161DBBF-A6A0-06FE-F8CD-795DE86F2815}"/>
          </ac:spMkLst>
        </pc:spChg>
        <pc:spChg chg="add del mod ord">
          <ac:chgData name="Divya Singh" userId="65a6dbee7341c35a" providerId="Windows Live" clId="Web-{203BE113-2051-4DB7-ABFD-45807391F1DF}" dt="2025-08-26T09:05:19.235" v="228"/>
          <ac:spMkLst>
            <pc:docMk/>
            <pc:sldMk cId="1290560623" sldId="258"/>
            <ac:spMk id="8" creationId="{71A30FDA-2D6A-4CE7-0524-B9AC788D3098}"/>
          </ac:spMkLst>
        </pc:spChg>
        <pc:spChg chg="add mod ord">
          <ac:chgData name="Divya Singh" userId="65a6dbee7341c35a" providerId="Windows Live" clId="Web-{203BE113-2051-4DB7-ABFD-45807391F1DF}" dt="2025-08-26T09:16:45.360" v="426" actId="20577"/>
          <ac:spMkLst>
            <pc:docMk/>
            <pc:sldMk cId="1290560623" sldId="258"/>
            <ac:spMk id="9" creationId="{D2EA94E3-6D3A-A5E1-1F8C-BF0F681015F6}"/>
          </ac:spMkLst>
        </pc:spChg>
        <pc:picChg chg="add mod">
          <ac:chgData name="Divya Singh" userId="65a6dbee7341c35a" providerId="Windows Live" clId="Web-{203BE113-2051-4DB7-ABFD-45807391F1DF}" dt="2025-08-26T10:58:03.091" v="1441" actId="1076"/>
          <ac:picMkLst>
            <pc:docMk/>
            <pc:sldMk cId="1290560623" sldId="258"/>
            <ac:picMk id="3" creationId="{D4261571-CA51-FD99-DD6A-5BD30E61656A}"/>
          </ac:picMkLst>
        </pc:picChg>
        <pc:picChg chg="add mod">
          <ac:chgData name="Divya Singh" userId="65a6dbee7341c35a" providerId="Windows Live" clId="Web-{203BE113-2051-4DB7-ABFD-45807391F1DF}" dt="2025-08-26T10:58:12.091" v="1442" actId="1076"/>
          <ac:picMkLst>
            <pc:docMk/>
            <pc:sldMk cId="1290560623" sldId="258"/>
            <ac:picMk id="4" creationId="{6687D1F9-17AF-E979-4880-980D4BB52D01}"/>
          </ac:picMkLst>
        </pc:picChg>
        <pc:picChg chg="add mod modCrop">
          <ac:chgData name="Divya Singh" userId="65a6dbee7341c35a" providerId="Windows Live" clId="Web-{203BE113-2051-4DB7-ABFD-45807391F1DF}" dt="2025-08-26T10:57:59.169" v="1439" actId="1076"/>
          <ac:picMkLst>
            <pc:docMk/>
            <pc:sldMk cId="1290560623" sldId="258"/>
            <ac:picMk id="10" creationId="{B79FECDA-9588-3813-16B9-88872C325465}"/>
          </ac:picMkLst>
        </pc:picChg>
        <pc:picChg chg="del">
          <ac:chgData name="Divya Singh" userId="65a6dbee7341c35a" providerId="Windows Live" clId="Web-{203BE113-2051-4DB7-ABFD-45807391F1DF}" dt="2025-08-26T08:56:39.028" v="126"/>
          <ac:picMkLst>
            <pc:docMk/>
            <pc:sldMk cId="1290560623" sldId="258"/>
            <ac:picMk id="34" creationId="{9E4D4191-282B-E07E-4C6D-AD1D7B7D4713}"/>
          </ac:picMkLst>
        </pc:picChg>
      </pc:sldChg>
      <pc:sldChg chg="addSp delSp modSp mod ord setBg addAnim delAnim modAnim">
        <pc:chgData name="Divya Singh" userId="65a6dbee7341c35a" providerId="Windows Live" clId="Web-{203BE113-2051-4DB7-ABFD-45807391F1DF}" dt="2025-08-26T11:32:57.971" v="1536"/>
        <pc:sldMkLst>
          <pc:docMk/>
          <pc:sldMk cId="1541646267" sldId="259"/>
        </pc:sldMkLst>
        <pc:spChg chg="mod">
          <ac:chgData name="Divya Singh" userId="65a6dbee7341c35a" providerId="Windows Live" clId="Web-{203BE113-2051-4DB7-ABFD-45807391F1DF}" dt="2025-08-26T11:25:47.898" v="1509" actId="20577"/>
          <ac:spMkLst>
            <pc:docMk/>
            <pc:sldMk cId="1541646267" sldId="259"/>
            <ac:spMk id="2" creationId="{D1320E77-B703-6F88-10F1-3B3ACF460737}"/>
          </ac:spMkLst>
        </pc:spChg>
        <pc:spChg chg="mod">
          <ac:chgData name="Divya Singh" userId="65a6dbee7341c35a" providerId="Windows Live" clId="Web-{203BE113-2051-4DB7-ABFD-45807391F1DF}" dt="2025-08-26T11:25:38.194" v="1508" actId="20577"/>
          <ac:spMkLst>
            <pc:docMk/>
            <pc:sldMk cId="1541646267" sldId="259"/>
            <ac:spMk id="3" creationId="{44C3108E-9DDD-77B4-D7B1-3273511393CC}"/>
          </ac:spMkLst>
        </pc:spChg>
        <pc:graphicFrameChg chg="add del mod topLvl modGraphic">
          <ac:chgData name="Divya Singh" userId="65a6dbee7341c35a" providerId="Windows Live" clId="Web-{203BE113-2051-4DB7-ABFD-45807391F1DF}" dt="2025-08-26T10:24:49.276" v="1213"/>
          <ac:graphicFrameMkLst>
            <pc:docMk/>
            <pc:sldMk cId="1541646267" sldId="259"/>
            <ac:graphicFrameMk id="4" creationId="{F04D71AF-5D2D-44BE-C146-8B2939F61140}"/>
          </ac:graphicFrameMkLst>
        </pc:graphicFrameChg>
        <pc:graphicFrameChg chg="add mod topLvl modGraphic">
          <ac:chgData name="Divya Singh" userId="65a6dbee7341c35a" providerId="Windows Live" clId="Web-{203BE113-2051-4DB7-ABFD-45807391F1DF}" dt="2025-08-26T11:32:57.971" v="1536"/>
          <ac:graphicFrameMkLst>
            <pc:docMk/>
            <pc:sldMk cId="1541646267" sldId="259"/>
            <ac:graphicFrameMk id="8" creationId="{75B2E064-D988-0C24-FBC6-6DE8F9D607DD}"/>
          </ac:graphicFrameMkLst>
        </pc:graphicFrameChg>
        <pc:picChg chg="add del mod">
          <ac:chgData name="Divya Singh" userId="65a6dbee7341c35a" providerId="Windows Live" clId="Web-{203BE113-2051-4DB7-ABFD-45807391F1DF}" dt="2025-08-26T10:53:26.147" v="1401"/>
          <ac:picMkLst>
            <pc:docMk/>
            <pc:sldMk cId="1541646267" sldId="259"/>
            <ac:picMk id="5" creationId="{9765AB80-C31B-7F07-219C-35B29698F075}"/>
          </ac:picMkLst>
        </pc:picChg>
        <pc:picChg chg="add del mod">
          <ac:chgData name="Divya Singh" userId="65a6dbee7341c35a" providerId="Windows Live" clId="Web-{203BE113-2051-4DB7-ABFD-45807391F1DF}" dt="2025-08-26T11:24:22.286" v="1502"/>
          <ac:picMkLst>
            <pc:docMk/>
            <pc:sldMk cId="1541646267" sldId="259"/>
            <ac:picMk id="7" creationId="{2DA3A9F5-DD8A-FE89-8FE0-E9BD99701E42}"/>
          </ac:picMkLst>
        </pc:picChg>
      </pc:sldChg>
      <pc:sldChg chg="del">
        <pc:chgData name="Divya Singh" userId="65a6dbee7341c35a" providerId="Windows Live" clId="Web-{203BE113-2051-4DB7-ABFD-45807391F1DF}" dt="2025-08-26T09:33:32.711" v="1030"/>
        <pc:sldMkLst>
          <pc:docMk/>
          <pc:sldMk cId="2005836033" sldId="260"/>
        </pc:sldMkLst>
      </pc:sldChg>
      <pc:sldChg chg="del">
        <pc:chgData name="Divya Singh" userId="65a6dbee7341c35a" providerId="Windows Live" clId="Web-{203BE113-2051-4DB7-ABFD-45807391F1DF}" dt="2025-08-26T10:55:05.180" v="1415"/>
        <pc:sldMkLst>
          <pc:docMk/>
          <pc:sldMk cId="1571737019" sldId="268"/>
        </pc:sldMkLst>
      </pc:sldChg>
      <pc:sldChg chg="modSp mod setBg">
        <pc:chgData name="Divya Singh" userId="65a6dbee7341c35a" providerId="Windows Live" clId="Web-{203BE113-2051-4DB7-ABFD-45807391F1DF}" dt="2025-08-26T11:06:51.526" v="1458" actId="1076"/>
        <pc:sldMkLst>
          <pc:docMk/>
          <pc:sldMk cId="2978156469" sldId="269"/>
        </pc:sldMkLst>
        <pc:spChg chg="mod">
          <ac:chgData name="Divya Singh" userId="65a6dbee7341c35a" providerId="Windows Live" clId="Web-{203BE113-2051-4DB7-ABFD-45807391F1DF}" dt="2025-08-26T09:20:41.314" v="475" actId="20577"/>
          <ac:spMkLst>
            <pc:docMk/>
            <pc:sldMk cId="2978156469" sldId="269"/>
            <ac:spMk id="2" creationId="{478D9E38-3615-DD21-D879-4BC30ED5ED70}"/>
          </ac:spMkLst>
        </pc:spChg>
        <pc:spChg chg="mod">
          <ac:chgData name="Divya Singh" userId="65a6dbee7341c35a" providerId="Windows Live" clId="Web-{203BE113-2051-4DB7-ABFD-45807391F1DF}" dt="2025-08-26T09:32:27.300" v="1029" actId="14100"/>
          <ac:spMkLst>
            <pc:docMk/>
            <pc:sldMk cId="2978156469" sldId="269"/>
            <ac:spMk id="6" creationId="{17A67CEE-9FFC-1DCC-23B5-E043CC6E758F}"/>
          </ac:spMkLst>
        </pc:spChg>
        <pc:graphicFrameChg chg="mod modGraphic">
          <ac:chgData name="Divya Singh" userId="65a6dbee7341c35a" providerId="Windows Live" clId="Web-{203BE113-2051-4DB7-ABFD-45807391F1DF}" dt="2025-08-26T11:06:51.526" v="1458" actId="1076"/>
          <ac:graphicFrameMkLst>
            <pc:docMk/>
            <pc:sldMk cId="2978156469" sldId="269"/>
            <ac:graphicFrameMk id="18" creationId="{AB60AB05-25A5-5F0E-4B98-A6880EDBA969}"/>
          </ac:graphicFrameMkLst>
        </pc:graphicFrameChg>
      </pc:sldChg>
      <pc:sldChg chg="del">
        <pc:chgData name="Divya Singh" userId="65a6dbee7341c35a" providerId="Windows Live" clId="Web-{203BE113-2051-4DB7-ABFD-45807391F1DF}" dt="2025-08-26T10:54:46.508" v="1413"/>
        <pc:sldMkLst>
          <pc:docMk/>
          <pc:sldMk cId="1218139717" sldId="272"/>
        </pc:sldMkLst>
      </pc:sldChg>
      <pc:sldChg chg="del">
        <pc:chgData name="Divya Singh" userId="65a6dbee7341c35a" providerId="Windows Live" clId="Web-{203BE113-2051-4DB7-ABFD-45807391F1DF}" dt="2025-08-26T10:54:54.039" v="1414"/>
        <pc:sldMkLst>
          <pc:docMk/>
          <pc:sldMk cId="1189339300" sldId="273"/>
        </pc:sldMkLst>
      </pc:sldChg>
      <pc:sldChg chg="del">
        <pc:chgData name="Divya Singh" userId="65a6dbee7341c35a" providerId="Windows Live" clId="Web-{203BE113-2051-4DB7-ABFD-45807391F1DF}" dt="2025-08-26T10:54:33.836" v="1412"/>
        <pc:sldMkLst>
          <pc:docMk/>
          <pc:sldMk cId="3642798038" sldId="274"/>
        </pc:sldMkLst>
      </pc:sldChg>
      <pc:sldChg chg="addSp delSp modSp mod ord setBg modClrScheme chgLayout">
        <pc:chgData name="Divya Singh" userId="65a6dbee7341c35a" providerId="Windows Live" clId="Web-{203BE113-2051-4DB7-ABFD-45807391F1DF}" dt="2025-08-26T11:11:23.611" v="1462"/>
        <pc:sldMkLst>
          <pc:docMk/>
          <pc:sldMk cId="963102810" sldId="276"/>
        </pc:sldMkLst>
        <pc:spChg chg="mod ord">
          <ac:chgData name="Divya Singh" userId="65a6dbee7341c35a" providerId="Windows Live" clId="Web-{203BE113-2051-4DB7-ABFD-45807391F1DF}" dt="2025-08-26T10:28:11.500" v="1252" actId="20577"/>
          <ac:spMkLst>
            <pc:docMk/>
            <pc:sldMk cId="963102810" sldId="276"/>
            <ac:spMk id="2" creationId="{9A84C928-5AE5-3F6E-91DA-BC613E2B9FF2}"/>
          </ac:spMkLst>
        </pc:spChg>
        <pc:spChg chg="add del mod ord">
          <ac:chgData name="Divya Singh" userId="65a6dbee7341c35a" providerId="Windows Live" clId="Web-{203BE113-2051-4DB7-ABFD-45807391F1DF}" dt="2025-08-26T10:48:59.531" v="1367"/>
          <ac:spMkLst>
            <pc:docMk/>
            <pc:sldMk cId="963102810" sldId="276"/>
            <ac:spMk id="3" creationId="{863A67CE-1ECB-1778-1342-864FB8260C05}"/>
          </ac:spMkLst>
        </pc:spChg>
        <pc:spChg chg="add mod">
          <ac:chgData name="Divya Singh" userId="65a6dbee7341c35a" providerId="Windows Live" clId="Web-{203BE113-2051-4DB7-ABFD-45807391F1DF}" dt="2025-08-26T10:32:51.757" v="1365" actId="20577"/>
          <ac:spMkLst>
            <pc:docMk/>
            <pc:sldMk cId="963102810" sldId="276"/>
            <ac:spMk id="5" creationId="{33863D67-8210-5FA1-8C93-F407ADE0B23C}"/>
          </ac:spMkLst>
        </pc:spChg>
        <pc:spChg chg="mod ord">
          <ac:chgData name="Divya Singh" userId="65a6dbee7341c35a" providerId="Windows Live" clId="Web-{203BE113-2051-4DB7-ABFD-45807391F1DF}" dt="2025-08-26T10:27:37.827" v="1246"/>
          <ac:spMkLst>
            <pc:docMk/>
            <pc:sldMk cId="963102810" sldId="276"/>
            <ac:spMk id="6" creationId="{858EE4C7-1D2B-05D3-4B70-7D8360202553}"/>
          </ac:spMkLst>
        </pc:spChg>
        <pc:picChg chg="add mod ord">
          <ac:chgData name="Divya Singh" userId="65a6dbee7341c35a" providerId="Windows Live" clId="Web-{203BE113-2051-4DB7-ABFD-45807391F1DF}" dt="2025-08-26T10:51:24.019" v="1396" actId="1076"/>
          <ac:picMkLst>
            <pc:docMk/>
            <pc:sldMk cId="963102810" sldId="276"/>
            <ac:picMk id="7" creationId="{5ADFB8DC-977D-36CE-F6CE-0A40F8DD99AB}"/>
          </ac:picMkLst>
        </pc:picChg>
        <pc:picChg chg="add mod">
          <ac:chgData name="Divya Singh" userId="65a6dbee7341c35a" providerId="Windows Live" clId="Web-{203BE113-2051-4DB7-ABFD-45807391F1DF}" dt="2025-08-26T10:49:30.188" v="1376" actId="1076"/>
          <ac:picMkLst>
            <pc:docMk/>
            <pc:sldMk cId="963102810" sldId="276"/>
            <ac:picMk id="8" creationId="{7DF860D4-1CAB-7C25-55BB-5CF8DE3DCEED}"/>
          </ac:picMkLst>
        </pc:picChg>
        <pc:picChg chg="add del mod">
          <ac:chgData name="Divya Singh" userId="65a6dbee7341c35a" providerId="Windows Live" clId="Web-{203BE113-2051-4DB7-ABFD-45807391F1DF}" dt="2025-08-26T10:50:58.909" v="1391"/>
          <ac:picMkLst>
            <pc:docMk/>
            <pc:sldMk cId="963102810" sldId="276"/>
            <ac:picMk id="9" creationId="{2A8069D2-0734-9EBB-ECAE-B2370B47C7F9}"/>
          </ac:picMkLst>
        </pc:picChg>
        <pc:picChg chg="del mod ord">
          <ac:chgData name="Divya Singh" userId="65a6dbee7341c35a" providerId="Windows Live" clId="Web-{203BE113-2051-4DB7-ABFD-45807391F1DF}" dt="2025-08-26T10:27:46.484" v="1247"/>
          <ac:picMkLst>
            <pc:docMk/>
            <pc:sldMk cId="963102810" sldId="276"/>
            <ac:picMk id="56" creationId="{AC86C52E-2997-8882-CC7A-3BD0D5092EF1}"/>
          </ac:picMkLst>
        </pc:picChg>
      </pc:sldChg>
      <pc:sldChg chg="del">
        <pc:chgData name="Divya Singh" userId="65a6dbee7341c35a" providerId="Windows Live" clId="Web-{203BE113-2051-4DB7-ABFD-45807391F1DF}" dt="2025-08-26T10:52:06.692" v="1398"/>
        <pc:sldMkLst>
          <pc:docMk/>
          <pc:sldMk cId="1199308925" sldId="277"/>
        </pc:sldMkLst>
      </pc:sldChg>
      <pc:sldChg chg="del">
        <pc:chgData name="Divya Singh" userId="65a6dbee7341c35a" providerId="Windows Live" clId="Web-{203BE113-2051-4DB7-ABFD-45807391F1DF}" dt="2025-08-26T10:25:59.122" v="1215"/>
        <pc:sldMkLst>
          <pc:docMk/>
          <pc:sldMk cId="4192829402" sldId="279"/>
        </pc:sldMkLst>
      </pc:sldChg>
      <pc:sldChg chg="del">
        <pc:chgData name="Divya Singh" userId="65a6dbee7341c35a" providerId="Windows Live" clId="Web-{203BE113-2051-4DB7-ABFD-45807391F1DF}" dt="2025-08-26T10:54:28.195" v="1411"/>
        <pc:sldMkLst>
          <pc:docMk/>
          <pc:sldMk cId="3081865603" sldId="280"/>
        </pc:sldMkLst>
      </pc:sldChg>
      <pc:sldChg chg="addSp delSp modSp mod setBg">
        <pc:chgData name="Divya Singh" userId="65a6dbee7341c35a" providerId="Windows Live" clId="Web-{203BE113-2051-4DB7-ABFD-45807391F1DF}" dt="2025-08-26T11:04:54.117" v="1452" actId="1076"/>
        <pc:sldMkLst>
          <pc:docMk/>
          <pc:sldMk cId="3597027037" sldId="281"/>
        </pc:sldMkLst>
        <pc:spChg chg="mod">
          <ac:chgData name="Divya Singh" userId="65a6dbee7341c35a" providerId="Windows Live" clId="Web-{203BE113-2051-4DB7-ABFD-45807391F1DF}" dt="2025-08-26T08:46:36.424" v="77" actId="1076"/>
          <ac:spMkLst>
            <pc:docMk/>
            <pc:sldMk cId="3597027037" sldId="281"/>
            <ac:spMk id="6" creationId="{C193C04B-6761-04E9-9F25-E406E4FD7200}"/>
          </ac:spMkLst>
        </pc:spChg>
        <pc:picChg chg="add mod">
          <ac:chgData name="Divya Singh" userId="65a6dbee7341c35a" providerId="Windows Live" clId="Web-{203BE113-2051-4DB7-ABFD-45807391F1DF}" dt="2025-08-26T11:04:54.117" v="1452" actId="1076"/>
          <ac:picMkLst>
            <pc:docMk/>
            <pc:sldMk cId="3597027037" sldId="281"/>
            <ac:picMk id="2" creationId="{BAC56E6F-2781-F06C-1EC3-BD3A528B3000}"/>
          </ac:picMkLst>
        </pc:picChg>
        <pc:picChg chg="add del mod">
          <ac:chgData name="Divya Singh" userId="65a6dbee7341c35a" providerId="Windows Live" clId="Web-{203BE113-2051-4DB7-ABFD-45807391F1DF}" dt="2025-08-26T08:50:12.985" v="80"/>
          <ac:picMkLst>
            <pc:docMk/>
            <pc:sldMk cId="3597027037" sldId="281"/>
            <ac:picMk id="3" creationId="{3836B139-7A88-23B9-285C-61A50A1388BB}"/>
          </ac:picMkLst>
        </pc:picChg>
        <pc:picChg chg="add mod">
          <ac:chgData name="Divya Singh" userId="65a6dbee7341c35a" providerId="Windows Live" clId="Web-{203BE113-2051-4DB7-ABFD-45807391F1DF}" dt="2025-08-26T11:04:45.398" v="1449" actId="1076"/>
          <ac:picMkLst>
            <pc:docMk/>
            <pc:sldMk cId="3597027037" sldId="281"/>
            <ac:picMk id="4" creationId="{B8A0942D-079E-D24C-A002-6317A7766ACE}"/>
          </ac:picMkLst>
        </pc:picChg>
        <pc:picChg chg="add del mod">
          <ac:chgData name="Divya Singh" userId="65a6dbee7341c35a" providerId="Windows Live" clId="Web-{203BE113-2051-4DB7-ABFD-45807391F1DF}" dt="2025-08-26T08:51:42.742" v="88"/>
          <ac:picMkLst>
            <pc:docMk/>
            <pc:sldMk cId="3597027037" sldId="281"/>
            <ac:picMk id="7" creationId="{3C2110E2-9E18-D842-86EC-04F3028B2E15}"/>
          </ac:picMkLst>
        </pc:picChg>
        <pc:picChg chg="add mod">
          <ac:chgData name="Divya Singh" userId="65a6dbee7341c35a" providerId="Windows Live" clId="Web-{203BE113-2051-4DB7-ABFD-45807391F1DF}" dt="2025-08-26T11:04:35.101" v="1446" actId="1076"/>
          <ac:picMkLst>
            <pc:docMk/>
            <pc:sldMk cId="3597027037" sldId="281"/>
            <ac:picMk id="8" creationId="{E66011D6-AF27-9DEF-048A-12C8E1FE4F8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5A6DBEE7341C35A/Presentation%201_ColumnStack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EASE OF LEARNING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PYTHON</c:v>
                </c:pt>
                <c:pt idx="1">
                  <c:v>JAVASCRIPT</c:v>
                </c:pt>
                <c:pt idx="2">
                  <c:v>JAVA</c:v>
                </c:pt>
                <c:pt idx="3">
                  <c:v>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8</c:v>
                </c:pt>
                <c:pt idx="2">
                  <c:v>7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60-48BB-9882-A6393C518F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09215392"/>
        <c:axId val="509219712"/>
      </c:barChart>
      <c:catAx>
        <c:axId val="509215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219712"/>
        <c:crosses val="autoZero"/>
        <c:auto val="1"/>
        <c:lblAlgn val="ctr"/>
        <c:lblOffset val="100"/>
        <c:noMultiLvlLbl val="0"/>
      </c:catAx>
      <c:valAx>
        <c:axId val="509219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215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7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67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11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56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CABSA520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t>8/26/2025</a:t>
            </a:fld>
            <a:endParaRPr lang="en-US"/>
          </a:p>
        </p:txBody>
      </p:sp>
    </p:spTree>
  </p:cSld>
  <p:clrMapOvr>
    <a:masterClrMapping/>
  </p:clrMapOvr>
  <p:transition spd="med">
    <p:fade/>
  </p:transition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CABSA520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t>8/26/2025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  <p:transition spd="med">
    <p:fade/>
  </p:transition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CABSA520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t>8/26/2025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  <p:transition spd="med">
    <p:fade/>
  </p:transition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CABSA520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t>8/26/2025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  <p:transition spd="med">
    <p:fade/>
  </p:transition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CABSA520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t>8/26/2025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  <p:transition spd="med">
    <p:fade/>
  </p:transition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CABSA520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t>8/26/2025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  <p:transition spd="med">
    <p:fade/>
  </p:transition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CABSA520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t>8/26/2025</a:t>
            </a:fld>
            <a:endParaRPr lang="en-US"/>
          </a:p>
        </p:txBody>
      </p:sp>
    </p:spTree>
  </p:cSld>
  <p:clrMapOvr>
    <a:masterClrMapping/>
  </p:clrMapOvr>
  <p:transition spd="med">
    <p:fade/>
  </p:transition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CABSA520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t>8/26/2025</a:t>
            </a:fld>
            <a:endParaRPr lang="en-US"/>
          </a:p>
        </p:txBody>
      </p:sp>
    </p:spTree>
  </p:cSld>
  <p:clrMapOvr>
    <a:masterClrMapping/>
  </p:clrMapOvr>
  <p:transition spd="med"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CABSA520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t>8/26/2025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  <p:transition spd="med">
    <p:fade/>
  </p:transition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CABSA520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t>8/26/2025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  <p:transition spd="med">
    <p:fade/>
  </p:transition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CABSA520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8/26/2025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  <p:transition spd="med">
    <p:fade/>
  </p:transition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CABSA520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t>8/26/2025</a:t>
            </a:fld>
            <a:endParaRPr lang="en-US"/>
          </a:p>
        </p:txBody>
      </p:sp>
    </p:spTree>
  </p:cSld>
  <p:clrMapOvr>
    <a:masterClrMapping/>
  </p:clrMapOvr>
  <p:transition spd="med">
    <p:fade/>
  </p:transition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CABSA520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t>8/26/2025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  <p:transition spd="med">
    <p:fade/>
  </p:transition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CABSA520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t>8/26/2025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  <p:transition spd="med">
    <p:fade/>
  </p:transition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CABSA520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t>8/26/2025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</p:sldLayoutIdLst>
  <p:transition spd="med">
    <p:fade/>
  </p:transition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7.png"/><Relationship Id="rId5" Type="http://schemas.openxmlformats.org/officeDocument/2006/relationships/image" Target="../media/image22.jpe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chart" Target="../charts/chart1.xml"/><Relationship Id="rId5" Type="http://schemas.openxmlformats.org/officeDocument/2006/relationships/image" Target="../media/image23.jpe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slideLayout" Target="../slideLayouts/slideLayout12.xml"/><Relationship Id="rId7" Type="http://schemas.openxmlformats.org/officeDocument/2006/relationships/hyperlink" Target="http://w3schools.com/c/c_intro.php" TargetMode="Externa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93C04B-6761-04E9-9F25-E406E4FD7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388" y="-236234"/>
            <a:ext cx="9219857" cy="521244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4">
                    <a:lumMod val="49000"/>
                  </a:schemeClr>
                </a:solidFill>
                <a:latin typeface="Aptos Display"/>
                <a:cs typeface="Biome"/>
              </a:rPr>
              <a:t>LEARNING </a:t>
            </a:r>
            <a:br>
              <a:rPr lang="en-US" b="1">
                <a:latin typeface="Aptos Display"/>
                <a:cs typeface="Biome"/>
              </a:rPr>
            </a:br>
            <a:r>
              <a:rPr lang="en-US" b="1">
                <a:solidFill>
                  <a:schemeClr val="accent4">
                    <a:lumMod val="49000"/>
                  </a:schemeClr>
                </a:solidFill>
                <a:latin typeface="Aptos Display"/>
                <a:cs typeface="Biome"/>
              </a:rPr>
              <a:t>PROGRAMMING</a:t>
            </a:r>
            <a:br>
              <a:rPr lang="en-US" b="1">
                <a:solidFill>
                  <a:schemeClr val="accent4">
                    <a:lumMod val="49000"/>
                  </a:schemeClr>
                </a:solidFill>
                <a:latin typeface="Aptos Display"/>
                <a:cs typeface="Biome"/>
              </a:rPr>
            </a:br>
            <a:r>
              <a:rPr lang="en-US" b="1">
                <a:solidFill>
                  <a:schemeClr val="accent4">
                    <a:lumMod val="49000"/>
                  </a:schemeClr>
                </a:solidFill>
                <a:latin typeface="Aptos Display"/>
                <a:cs typeface="Biome"/>
              </a:rPr>
              <a:t>LANGUAGES- </a:t>
            </a:r>
            <a:br>
              <a:rPr lang="en-US" b="1">
                <a:solidFill>
                  <a:schemeClr val="accent4">
                    <a:lumMod val="49000"/>
                  </a:schemeClr>
                </a:solidFill>
                <a:latin typeface="Aptos Display"/>
                <a:cs typeface="Biome"/>
              </a:rPr>
            </a:br>
            <a:r>
              <a:rPr lang="en-US" sz="2800" b="1" i="1">
                <a:solidFill>
                  <a:schemeClr val="accent4">
                    <a:lumMod val="49000"/>
                  </a:schemeClr>
                </a:solidFill>
                <a:latin typeface="Aptos Display"/>
              </a:rPr>
              <a:t>a roadmap for beginners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49183-CA69-9D21-B743-6E5B59757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C56E6F-2781-F06C-1EC3-BD3A528B3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811" y="3422484"/>
            <a:ext cx="2602303" cy="1278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A0942D-079E-D24C-A002-6317A7766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4499" y="2822229"/>
            <a:ext cx="1782794" cy="1782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6011D6-AF27-9DEF-048A-12C8E1FE4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961" y="905773"/>
            <a:ext cx="1897813" cy="19121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BE119-C39E-535B-8CC5-305640137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CABSA520</a:t>
            </a:r>
          </a:p>
        </p:txBody>
      </p:sp>
      <p:pic>
        <p:nvPicPr>
          <p:cNvPr id="7" name="educational-presentation-tutorial-music-333729">
            <a:hlinkClick r:id="" action="ppaction://media"/>
            <a:extLst>
              <a:ext uri="{FF2B5EF4-FFF2-40B4-BE49-F238E27FC236}">
                <a16:creationId xmlns:a16="http://schemas.microsoft.com/office/drawing/2014/main" id="{B6510FE9-0F0E-2E45-81C4-E3EB7F0896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81177" y="6140628"/>
            <a:ext cx="572098" cy="52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270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numSld="999" showWhenStopped="0">
                <p:cTn id="2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88A2-E914-815C-661F-1399C3A8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br>
              <a:rPr lang="en-US" sz="4800" b="1" u="sng">
                <a:solidFill>
                  <a:schemeClr val="bg2">
                    <a:lumMod val="49000"/>
                  </a:schemeClr>
                </a:solidFill>
                <a:latin typeface="Bookman Old Style"/>
                <a:cs typeface="Biome"/>
              </a:rPr>
            </a:br>
            <a:br>
              <a:rPr lang="en-US"/>
            </a:br>
            <a:br>
              <a:rPr lang="en-US"/>
            </a:br>
            <a:br>
              <a:rPr lang="en-US" sz="4800" b="1" u="sng">
                <a:latin typeface="Bookman Old Style"/>
                <a:cs typeface="Biome"/>
              </a:rPr>
            </a:br>
            <a:endParaRPr lang="en-US" sz="4800" b="1" u="sng">
              <a:solidFill>
                <a:schemeClr val="bg2">
                  <a:lumMod val="49000"/>
                </a:schemeClr>
              </a:solidFill>
              <a:latin typeface="Bookman Old Style"/>
              <a:cs typeface="Biome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2EA94E3-6D3A-A5E1-1F8C-BF0F681015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74720" y="554578"/>
            <a:ext cx="8281987" cy="630715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5400" u="sng">
                <a:latin typeface="Bookman Old Style"/>
              </a:rPr>
              <a:t>INTRODUCTION-</a:t>
            </a:r>
          </a:p>
          <a:p>
            <a:pPr algn="ctr"/>
            <a:endParaRPr lang="en-US" sz="5400">
              <a:solidFill>
                <a:srgbClr val="404040"/>
              </a:solidFill>
              <a:latin typeface="Bookman Old Style"/>
            </a:endParaRPr>
          </a:p>
          <a:p>
            <a:r>
              <a:rPr lang="en-US" sz="3200">
                <a:solidFill>
                  <a:schemeClr val="accent4">
                    <a:lumMod val="49000"/>
                  </a:schemeClr>
                </a:solidFill>
                <a:latin typeface="Aptos"/>
              </a:rPr>
              <a:t>What is a programming language?</a:t>
            </a:r>
          </a:p>
          <a:p>
            <a:r>
              <a:rPr lang="en-US" sz="3200">
                <a:solidFill>
                  <a:schemeClr val="accent4">
                    <a:lumMod val="49000"/>
                  </a:schemeClr>
                </a:solidFill>
                <a:latin typeface="Aptos"/>
              </a:rPr>
              <a:t>A way to communicate with computers.</a:t>
            </a:r>
          </a:p>
          <a:p>
            <a:endParaRPr lang="en-US" sz="3200">
              <a:solidFill>
                <a:schemeClr val="accent4">
                  <a:lumMod val="49000"/>
                </a:schemeClr>
              </a:solidFill>
              <a:latin typeface="Aptos"/>
            </a:endParaRPr>
          </a:p>
          <a:p>
            <a:r>
              <a:rPr lang="en-US" sz="3200">
                <a:solidFill>
                  <a:schemeClr val="accent4">
                    <a:lumMod val="49000"/>
                  </a:schemeClr>
                </a:solidFill>
                <a:latin typeface="Aptos"/>
              </a:rPr>
              <a:t>Two main categories:</a:t>
            </a:r>
          </a:p>
          <a:p>
            <a:pPr marL="514350" indent="-514350">
              <a:buAutoNum type="romanUcPeriod"/>
            </a:pPr>
            <a:r>
              <a:rPr lang="en-US" sz="3200">
                <a:solidFill>
                  <a:schemeClr val="accent4">
                    <a:lumMod val="49000"/>
                  </a:schemeClr>
                </a:solidFill>
                <a:latin typeface="Aptos"/>
              </a:rPr>
              <a:t>Low level language (C)</a:t>
            </a:r>
          </a:p>
          <a:p>
            <a:pPr marL="514350" indent="-514350">
              <a:buAutoNum type="romanUcPeriod"/>
            </a:pPr>
            <a:r>
              <a:rPr lang="en-US" sz="3200">
                <a:solidFill>
                  <a:schemeClr val="accent4">
                    <a:lumMod val="49000"/>
                  </a:schemeClr>
                </a:solidFill>
                <a:latin typeface="Aptos"/>
              </a:rPr>
              <a:t>High level language (Python ,Java)</a:t>
            </a:r>
          </a:p>
          <a:p>
            <a:pPr marL="514350" indent="-514350">
              <a:buAutoNum type="romanUcPeriod"/>
            </a:pPr>
            <a:endParaRPr lang="en-US" sz="3200">
              <a:solidFill>
                <a:schemeClr val="accent4">
                  <a:lumMod val="49000"/>
                </a:schemeClr>
              </a:solidFill>
              <a:latin typeface="Aptos"/>
            </a:endParaRPr>
          </a:p>
          <a:p>
            <a:endParaRPr lang="en-US" sz="3200">
              <a:solidFill>
                <a:srgbClr val="2E2A5F"/>
              </a:solidFill>
              <a:latin typeface="Aptos"/>
            </a:endParaRPr>
          </a:p>
          <a:p>
            <a:pPr algn="ctr"/>
            <a:endParaRPr lang="en-US" sz="5400" u="sng">
              <a:latin typeface="Bookman Old Style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1DBBF-A6A0-06FE-F8CD-795DE86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9FECDA-9588-3813-16B9-88872C32546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043" t="10526" r="5167" b="5614"/>
          <a:stretch>
            <a:fillRect/>
          </a:stretch>
        </p:blipFill>
        <p:spPr>
          <a:xfrm>
            <a:off x="8284227" y="4422475"/>
            <a:ext cx="2337911" cy="19181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261571-CA51-FD99-DD6A-5BD30E616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8883" y="1071302"/>
            <a:ext cx="2442730" cy="14867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87D1F9-17AF-E979-4880-980D4BB52D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2021" y="2760969"/>
            <a:ext cx="2230714" cy="15331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4713F-4603-FCDE-CD0C-F3CFAE9FD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CABSA520</a:t>
            </a:r>
          </a:p>
        </p:txBody>
      </p:sp>
      <p:pic>
        <p:nvPicPr>
          <p:cNvPr id="6" name="educational-presentation-tutorial-music-333729">
            <a:hlinkClick r:id="" action="ppaction://media"/>
            <a:extLst>
              <a:ext uri="{FF2B5EF4-FFF2-40B4-BE49-F238E27FC236}">
                <a16:creationId xmlns:a16="http://schemas.microsoft.com/office/drawing/2014/main" id="{C272D558-394B-AB53-568D-D0AAFA9407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 flipH="1">
            <a:off x="11393343" y="6458238"/>
            <a:ext cx="544368" cy="20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606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5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9E38-3615-DD21-D879-4BC30ED5E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0"/>
            <a:ext cx="10238392" cy="1243648"/>
          </a:xfrm>
        </p:spPr>
        <p:txBody>
          <a:bodyPr/>
          <a:lstStyle/>
          <a:p>
            <a:pPr algn="ctr"/>
            <a:r>
              <a:rPr lang="en-US" sz="4000" b="1" u="sng">
                <a:latin typeface="Book Antiqua"/>
                <a:cs typeface="Biome"/>
              </a:rPr>
              <a:t>Comparison of popular languages-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A67CEE-9FFC-1DCC-23B5-E043CC6E75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6716" y="669325"/>
            <a:ext cx="1337554" cy="10358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graphicFrame>
        <p:nvGraphicFramePr>
          <p:cNvPr id="18" name="Table Placeholder 6">
            <a:extLst>
              <a:ext uri="{FF2B5EF4-FFF2-40B4-BE49-F238E27FC236}">
                <a16:creationId xmlns:a16="http://schemas.microsoft.com/office/drawing/2014/main" id="{AB60AB05-25A5-5F0E-4B98-A6880EDBA969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148651667"/>
              </p:ext>
            </p:extLst>
          </p:nvPr>
        </p:nvGraphicFramePr>
        <p:xfrm>
          <a:off x="2559169" y="2012829"/>
          <a:ext cx="7982016" cy="435864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504952">
                  <a:extLst>
                    <a:ext uri="{9D8B030D-6E8A-4147-A177-3AD203B41FA5}">
                      <a16:colId xmlns:a16="http://schemas.microsoft.com/office/drawing/2014/main" val="3502646984"/>
                    </a:ext>
                  </a:extLst>
                </a:gridCol>
                <a:gridCol w="2048174">
                  <a:extLst>
                    <a:ext uri="{9D8B030D-6E8A-4147-A177-3AD203B41FA5}">
                      <a16:colId xmlns:a16="http://schemas.microsoft.com/office/drawing/2014/main" val="2380085624"/>
                    </a:ext>
                  </a:extLst>
                </a:gridCol>
                <a:gridCol w="2410948">
                  <a:extLst>
                    <a:ext uri="{9D8B030D-6E8A-4147-A177-3AD203B41FA5}">
                      <a16:colId xmlns:a16="http://schemas.microsoft.com/office/drawing/2014/main" val="1153672914"/>
                    </a:ext>
                  </a:extLst>
                </a:gridCol>
                <a:gridCol w="2017942">
                  <a:extLst>
                    <a:ext uri="{9D8B030D-6E8A-4147-A177-3AD203B41FA5}">
                      <a16:colId xmlns:a16="http://schemas.microsoft.com/office/drawing/2014/main" val="1114778579"/>
                    </a:ext>
                  </a:extLst>
                </a:gridCol>
              </a:tblGrid>
              <a:tr h="871729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1">
                              <a:lumMod val="49000"/>
                            </a:schemeClr>
                          </a:solidFill>
                          <a:latin typeface="Biome"/>
                        </a:rPr>
                        <a:t>Language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1">
                              <a:lumMod val="49000"/>
                            </a:schemeClr>
                          </a:solidFill>
                          <a:latin typeface="Biome"/>
                        </a:rPr>
                        <a:t>Ease of learning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1">
                              <a:lumMod val="49000"/>
                            </a:schemeClr>
                          </a:solidFill>
                          <a:latin typeface="Biome"/>
                        </a:rPr>
                        <a:t>Speed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accent1">
                              <a:lumMod val="49000"/>
                            </a:schemeClr>
                          </a:solidFill>
                          <a:latin typeface="Biome"/>
                        </a:rPr>
                        <a:t>Usage</a:t>
                      </a:r>
                    </a:p>
                  </a:txBody>
                  <a:tcPr marL="137160" anchor="ctr"/>
                </a:tc>
                <a:extLst>
                  <a:ext uri="{0D108BD9-81ED-4DB2-BD59-A6C34878D82A}">
                    <a16:rowId xmlns:a16="http://schemas.microsoft.com/office/drawing/2014/main" val="1173264321"/>
                  </a:ext>
                </a:extLst>
              </a:tr>
              <a:tr h="871729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4D344C"/>
                          </a:solidFill>
                          <a:latin typeface="Bookman Old Style"/>
                        </a:rPr>
                        <a:t>C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4D344C"/>
                          </a:solidFill>
                          <a:latin typeface="Bookman Old Style"/>
                        </a:rPr>
                        <a:t>Medium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4D344C"/>
                          </a:solidFill>
                          <a:latin typeface="Bookman Old Style"/>
                        </a:rPr>
                        <a:t>Very fast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4D344C"/>
                          </a:solidFill>
                          <a:latin typeface="Bookman Old Style"/>
                        </a:rPr>
                        <a:t>Systems Programming</a:t>
                      </a:r>
                    </a:p>
                  </a:txBody>
                  <a:tcPr marL="137160" anchor="ctr"/>
                </a:tc>
                <a:extLst>
                  <a:ext uri="{0D108BD9-81ED-4DB2-BD59-A6C34878D82A}">
                    <a16:rowId xmlns:a16="http://schemas.microsoft.com/office/drawing/2014/main" val="1798331795"/>
                  </a:ext>
                </a:extLst>
              </a:tr>
              <a:tr h="871729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4D344C"/>
                          </a:solidFill>
                          <a:latin typeface="Bookman Old Style"/>
                        </a:rPr>
                        <a:t>Python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4D344C"/>
                          </a:solidFill>
                          <a:latin typeface="Bookman Old Style"/>
                        </a:rPr>
                        <a:t>Very easy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4D344C"/>
                          </a:solidFill>
                          <a:latin typeface="Bookman Old Style"/>
                        </a:rPr>
                        <a:t>Slower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4D344C"/>
                          </a:solidFill>
                          <a:latin typeface="Bookman Old Style"/>
                        </a:rPr>
                        <a:t>AI, Web dev</a:t>
                      </a:r>
                    </a:p>
                  </a:txBody>
                  <a:tcPr marL="137160" anchor="ctr"/>
                </a:tc>
                <a:extLst>
                  <a:ext uri="{0D108BD9-81ED-4DB2-BD59-A6C34878D82A}">
                    <a16:rowId xmlns:a16="http://schemas.microsoft.com/office/drawing/2014/main" val="4115418096"/>
                  </a:ext>
                </a:extLst>
              </a:tr>
              <a:tr h="871729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4D344C"/>
                          </a:solidFill>
                          <a:latin typeface="Bookman Old Style"/>
                        </a:rPr>
                        <a:t>Java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4D344C"/>
                          </a:solidFill>
                          <a:latin typeface="Bookman Old Style"/>
                        </a:rPr>
                        <a:t>Medium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4D344C"/>
                          </a:solidFill>
                          <a:latin typeface="Bookman Old Style"/>
                        </a:rPr>
                        <a:t>Fast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4D344C"/>
                          </a:solidFill>
                          <a:latin typeface="Bookman Old Style"/>
                        </a:rPr>
                        <a:t>Enterprise software</a:t>
                      </a:r>
                    </a:p>
                  </a:txBody>
                  <a:tcPr marL="137160" anchor="ctr"/>
                </a:tc>
                <a:extLst>
                  <a:ext uri="{0D108BD9-81ED-4DB2-BD59-A6C34878D82A}">
                    <a16:rowId xmlns:a16="http://schemas.microsoft.com/office/drawing/2014/main" val="227785288"/>
                  </a:ext>
                </a:extLst>
              </a:tr>
              <a:tr h="871729">
                <a:tc>
                  <a:txBody>
                    <a:bodyPr/>
                    <a:lstStyle/>
                    <a:p>
                      <a:r>
                        <a:rPr lang="en-US" sz="2000" b="1" err="1">
                          <a:solidFill>
                            <a:srgbClr val="4D344C"/>
                          </a:solidFill>
                          <a:latin typeface="Bookman Old Style"/>
                        </a:rPr>
                        <a:t>Javascript</a:t>
                      </a:r>
                      <a:endParaRPr lang="en-US" sz="2000" b="1">
                        <a:solidFill>
                          <a:srgbClr val="4D344C"/>
                        </a:solidFill>
                        <a:latin typeface="Bookman Old Style"/>
                      </a:endParaRP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4D344C"/>
                          </a:solidFill>
                          <a:latin typeface="Bookman Old Style"/>
                        </a:rPr>
                        <a:t>Easy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4D344C"/>
                          </a:solidFill>
                          <a:latin typeface="Bookman Old Style"/>
                        </a:rPr>
                        <a:t>Medium</a:t>
                      </a:r>
                    </a:p>
                  </a:txBody>
                  <a:tcPr marL="137160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4D344C"/>
                          </a:solidFill>
                          <a:latin typeface="Bookman Old Style"/>
                        </a:rPr>
                        <a:t>Web development</a:t>
                      </a:r>
                    </a:p>
                  </a:txBody>
                  <a:tcPr marL="137160" anchor="ctr"/>
                </a:tc>
                <a:extLst>
                  <a:ext uri="{0D108BD9-81ED-4DB2-BD59-A6C34878D82A}">
                    <a16:rowId xmlns:a16="http://schemas.microsoft.com/office/drawing/2014/main" val="2474328058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69FCB-E9CF-1E14-F4ED-22D7E85C9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C7106A-EA36-0F7B-C74D-D143F8C74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CABSA520</a:t>
            </a:r>
          </a:p>
        </p:txBody>
      </p:sp>
      <p:pic>
        <p:nvPicPr>
          <p:cNvPr id="4" name="educational-presentation-tutorial-music-333729">
            <a:hlinkClick r:id="" action="ppaction://media"/>
            <a:extLst>
              <a:ext uri="{FF2B5EF4-FFF2-40B4-BE49-F238E27FC236}">
                <a16:creationId xmlns:a16="http://schemas.microsoft.com/office/drawing/2014/main" id="{6CE72805-E0F7-6957-E399-3DA6485E89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flipV="1">
            <a:off x="-132094" y="6571950"/>
            <a:ext cx="126402" cy="103636"/>
          </a:xfrm>
          <a:prstGeom prst="rect">
            <a:avLst/>
          </a:prstGeom>
        </p:spPr>
      </p:pic>
      <p:pic>
        <p:nvPicPr>
          <p:cNvPr id="7" name="educational-presentation-tutorial-music-333729">
            <a:hlinkClick r:id="" action="ppaction://media"/>
            <a:extLst>
              <a:ext uri="{FF2B5EF4-FFF2-40B4-BE49-F238E27FC236}">
                <a16:creationId xmlns:a16="http://schemas.microsoft.com/office/drawing/2014/main" id="{6236C065-0FFC-B18B-D8B6-F3356500B6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48573" y="552240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564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1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numSld="999" showWhenStopped="0">
                <p:cTn id="2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0E77-B703-6F88-10F1-3B3ACF46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142" y="-266906"/>
            <a:ext cx="9309359" cy="1653180"/>
          </a:xfrm>
        </p:spPr>
        <p:txBody>
          <a:bodyPr/>
          <a:lstStyle/>
          <a:p>
            <a:pPr algn="ctr"/>
            <a:r>
              <a:rPr lang="en-US" b="1" u="sng">
                <a:solidFill>
                  <a:schemeClr val="accent5">
                    <a:lumMod val="40000"/>
                    <a:lumOff val="60000"/>
                  </a:schemeClr>
                </a:solidFill>
                <a:cs typeface="Biome"/>
              </a:rPr>
              <a:t>Steps to learn any language: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3108E-9DDD-77B4-D7B1-3273511393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43400" y="1575369"/>
            <a:ext cx="8281987" cy="37048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sz="2800" i="1">
                <a:solidFill>
                  <a:schemeClr val="accent3">
                    <a:lumMod val="40000"/>
                    <a:lumOff val="60000"/>
                  </a:schemeClr>
                </a:solidFill>
              </a:rPr>
              <a:t>Learn syntax (variables, loops , functions).</a:t>
            </a:r>
          </a:p>
          <a:p>
            <a:pPr marL="342900" indent="-342900">
              <a:buAutoNum type="arabicPeriod"/>
            </a:pPr>
            <a:r>
              <a:rPr lang="en-US" sz="2800" i="1">
                <a:solidFill>
                  <a:schemeClr val="accent3">
                    <a:lumMod val="40000"/>
                    <a:lumOff val="60000"/>
                  </a:schemeClr>
                </a:solidFill>
              </a:rPr>
              <a:t>Practice problem solving (small projects).</a:t>
            </a:r>
          </a:p>
          <a:p>
            <a:pPr marL="342900" indent="-342900">
              <a:buAutoNum type="arabicPeriod"/>
            </a:pPr>
            <a:r>
              <a:rPr lang="en-US" sz="2800" i="1">
                <a:solidFill>
                  <a:schemeClr val="accent3">
                    <a:lumMod val="40000"/>
                    <a:lumOff val="60000"/>
                  </a:schemeClr>
                </a:solidFill>
              </a:rPr>
              <a:t>Explore libraries and frameworks.</a:t>
            </a:r>
          </a:p>
          <a:p>
            <a:pPr marL="342900" indent="-342900">
              <a:buAutoNum type="arabicPeriod"/>
            </a:pPr>
            <a:r>
              <a:rPr lang="en-US" sz="2800" i="1">
                <a:solidFill>
                  <a:schemeClr val="accent3">
                    <a:lumMod val="40000"/>
                    <a:lumOff val="60000"/>
                  </a:schemeClr>
                </a:solidFill>
              </a:rPr>
              <a:t>Work on real – world projects.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97A52-4DAC-C462-BEBA-D1DA8E908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5B2E064-D988-0C24-FBC6-6DE8F9D607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7439405"/>
              </p:ext>
            </p:extLst>
          </p:nvPr>
        </p:nvGraphicFramePr>
        <p:xfrm>
          <a:off x="2230582" y="3600163"/>
          <a:ext cx="6345382" cy="2927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5386B0-ABB8-EE2A-0A6C-C00E402FA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CABSA520</a:t>
            </a:r>
          </a:p>
        </p:txBody>
      </p:sp>
      <p:pic>
        <p:nvPicPr>
          <p:cNvPr id="5" name="educational-presentation-tutorial-music-333729">
            <a:hlinkClick r:id="" action="ppaction://media"/>
            <a:extLst>
              <a:ext uri="{FF2B5EF4-FFF2-40B4-BE49-F238E27FC236}">
                <a16:creationId xmlns:a16="http://schemas.microsoft.com/office/drawing/2014/main" id="{0D0C372A-5CC4-4D2A-4FAF-C721BAF741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04800" y="6255649"/>
            <a:ext cx="514590" cy="5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462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2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3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  <p:bldGraphic spid="8" grpId="29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C731FB-B9D4-9D4C-758E-195EC108D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C928-5AE5-3F6E-91DA-BC613E2B9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4400" b="1" u="sng">
                <a:cs typeface="Biome"/>
              </a:rPr>
              <a:t>Conclusion &amp; motivation-</a:t>
            </a:r>
            <a:br>
              <a:rPr lang="en-US">
                <a:cs typeface="Biome"/>
              </a:rPr>
            </a:br>
            <a:endParaRPr lang="en-US">
              <a:cs typeface="Biome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DFB8DC-977D-36CE-F6CE-0A40F8DD99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/>
          <a:stretch>
            <a:fillRect/>
          </a:stretch>
        </p:blipFill>
        <p:spPr>
          <a:xfrm>
            <a:off x="7111146" y="4040803"/>
            <a:ext cx="2969301" cy="16989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EE4C7-1D2B-05D3-4B70-7D8360202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863D67-8210-5FA1-8C93-F407ADE0B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0" y="1718608"/>
            <a:ext cx="6199724" cy="4028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2400">
                <a:solidFill>
                  <a:srgbClr val="370642"/>
                </a:solidFill>
              </a:rPr>
              <a:t>No single "best" language – choose based on goals.</a:t>
            </a:r>
          </a:p>
          <a:p>
            <a:pPr marL="285750" indent="-285750">
              <a:buChar char="•"/>
            </a:pPr>
            <a:r>
              <a:rPr lang="en-US" sz="2400">
                <a:solidFill>
                  <a:srgbClr val="370642"/>
                </a:solidFill>
              </a:rPr>
              <a:t>Programing is about logic , not just syntax.</a:t>
            </a:r>
          </a:p>
          <a:p>
            <a:pPr marL="285750" indent="-285750">
              <a:buChar char="•"/>
            </a:pPr>
            <a:r>
              <a:rPr lang="en-US" sz="2400">
                <a:solidFill>
                  <a:srgbClr val="370642"/>
                </a:solidFill>
              </a:rPr>
              <a:t>Consistency &amp; practice = mastery.</a:t>
            </a:r>
          </a:p>
          <a:p>
            <a:pPr marL="285750" indent="-285750">
              <a:buChar char="•"/>
            </a:pPr>
            <a:r>
              <a:rPr lang="en-US" sz="2400">
                <a:solidFill>
                  <a:srgbClr val="370642"/>
                </a:solidFill>
              </a:rPr>
              <a:t>We can practice these languages at any online platforms for ex.</a:t>
            </a:r>
            <a:r>
              <a:rPr lang="en-US" sz="2400">
                <a:solidFill>
                  <a:srgbClr val="370642"/>
                </a:solidFill>
                <a:hlinkClick r:id="rId7"/>
              </a:rPr>
              <a:t>link to learn c</a:t>
            </a:r>
            <a:endParaRPr lang="en-US" sz="2400">
              <a:solidFill>
                <a:srgbClr val="37064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F860D4-1CAB-7C25-55BB-5CF8DE3DCE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969" y="1710906"/>
            <a:ext cx="4300629" cy="202720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2E27E9-0534-580B-3569-299801616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CABSA520</a:t>
            </a:r>
          </a:p>
        </p:txBody>
      </p:sp>
      <p:pic>
        <p:nvPicPr>
          <p:cNvPr id="4" name="educational-presentation-tutorial-music-333729">
            <a:hlinkClick r:id="" action="ppaction://media"/>
            <a:extLst>
              <a:ext uri="{FF2B5EF4-FFF2-40B4-BE49-F238E27FC236}">
                <a16:creationId xmlns:a16="http://schemas.microsoft.com/office/drawing/2014/main" id="{A801F2CE-BDD6-4A15-4990-F4D7917902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906724" y="6313158"/>
            <a:ext cx="485835" cy="54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028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4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5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C8CCD9-F6FE-4B38-9404-AB521421462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7B9EABA-A22D-431D-A3B4-13E54F6F2FC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C1865C7-9EE7-4714-A46D-39557B785CD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Ion</vt:lpstr>
      <vt:lpstr>LEARNING  PROGRAMMING LANGUAGES-  a roadmap for beginners</vt:lpstr>
      <vt:lpstr>    </vt:lpstr>
      <vt:lpstr>Comparison of popular languages-</vt:lpstr>
      <vt:lpstr>Steps to learn any language:</vt:lpstr>
      <vt:lpstr>Conclusion &amp; motivation-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2025-08-26T08:36:32Z</dcterms:created>
  <dcterms:modified xsi:type="dcterms:W3CDTF">2025-08-26T16:23:44Z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